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66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78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19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725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285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81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421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23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20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72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21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08C2D-6B0B-468A-B04D-72D189100C63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EF96-2681-4970-BC2F-A296431E64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050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Truer EU kommunen din?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Hjelmengutvalget</a:t>
            </a:r>
            <a:r>
              <a:rPr lang="nb-NO" dirty="0" smtClean="0"/>
              <a:t> og privatisering av offentlig sektor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23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KS sin konklusjon: </a:t>
            </a:r>
            <a:r>
              <a:rPr lang="nb-NO" dirty="0" err="1" smtClean="0"/>
              <a:t>Hjelmengutvalgets</a:t>
            </a:r>
            <a:r>
              <a:rPr lang="nb-NO" dirty="0" smtClean="0"/>
              <a:t> forslag vil være samfunnsøkonomisk ulønnsomme.</a:t>
            </a:r>
          </a:p>
          <a:p>
            <a:pPr marL="0" indent="0">
              <a:buNone/>
            </a:pPr>
            <a:r>
              <a:rPr lang="nb-NO" dirty="0" smtClean="0"/>
              <a:t>«Hva er da vitsen?» spør KS</a:t>
            </a:r>
          </a:p>
          <a:p>
            <a:pPr marL="0" indent="0">
              <a:buNone/>
            </a:pPr>
            <a:r>
              <a:rPr lang="nb-NO" dirty="0" smtClean="0"/>
              <a:t>((Kan det være privatisering?, spør vi i SV))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802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KS er altså motstandere av </a:t>
            </a:r>
            <a:r>
              <a:rPr lang="nb-NO" b="1" dirty="0" err="1" smtClean="0"/>
              <a:t>Hjelmengutvalget</a:t>
            </a:r>
            <a:endParaRPr lang="nb-NO" b="1" dirty="0" smtClean="0"/>
          </a:p>
          <a:p>
            <a:r>
              <a:rPr lang="nb-NO" dirty="0" smtClean="0"/>
              <a:t>Det samme er SV, Rødt og SP</a:t>
            </a:r>
          </a:p>
          <a:p>
            <a:r>
              <a:rPr lang="nb-NO" dirty="0" smtClean="0"/>
              <a:t>Store deler av fagbevegelsen er kritiske</a:t>
            </a:r>
          </a:p>
          <a:p>
            <a:r>
              <a:rPr lang="nb-NO" dirty="0" smtClean="0"/>
              <a:t>Det er også Fagforbundet, kfr. Svend Morten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451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Hva er status i saka:</a:t>
            </a:r>
          </a:p>
          <a:p>
            <a:pPr marL="0" indent="0">
              <a:buNone/>
            </a:pPr>
            <a:r>
              <a:rPr lang="nb-NO" dirty="0" smtClean="0"/>
              <a:t>Utvalgsinnstillinga ligger på statsråd Torbjørn Røe Isaksens (H) bord.</a:t>
            </a:r>
          </a:p>
          <a:p>
            <a:pPr marL="0" indent="0">
              <a:buNone/>
            </a:pPr>
            <a:r>
              <a:rPr lang="nb-NO" dirty="0" smtClean="0"/>
              <a:t>En antakelse fra meg: Det kommer ingenting om dette før valget. Rett etter, derimot…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408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Etter mitt (og SVs syn) bør denne saken ut i den offentlige debatten før valget. Partiene må avkreves sitt syn på disse forslagene. Her har Nei til EU en oppgave.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Blir dette vedtatt har sannelig Audun Lysbakken sine ord i behold: EØS = import av høyrepolitikk.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746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ESA har fått klager fra private som mener det offentlige har fordeler private ikke har – konkursimmunitet, skattefrihet m.m. Det gjelder forhold som offentlig tannhelsetjeneste, sikkerhetskurs på folkehøyskoler, analysesenteret i Trondheim, avfallsinnhenting i storbyer, treningssenteret på </a:t>
            </a:r>
            <a:r>
              <a:rPr lang="nb-NO" dirty="0" err="1" smtClean="0"/>
              <a:t>Kippermoen</a:t>
            </a:r>
            <a:r>
              <a:rPr lang="nb-NO" dirty="0" smtClean="0"/>
              <a:t>, sjukehusapotek, sjukehuskjøkkenet på Haukeland</a:t>
            </a:r>
          </a:p>
          <a:p>
            <a:r>
              <a:rPr lang="nb-NO" dirty="0" smtClean="0"/>
              <a:t>ESA åpnet sak mot Norge på dette grunnlaget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291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Regjeringa svarte med å nedsette </a:t>
            </a:r>
            <a:r>
              <a:rPr lang="nb-NO" dirty="0" err="1" smtClean="0"/>
              <a:t>Hjelmengutvalget</a:t>
            </a:r>
            <a:endParaRPr lang="nb-NO" dirty="0" smtClean="0"/>
          </a:p>
          <a:p>
            <a:r>
              <a:rPr lang="nb-NO" dirty="0" smtClean="0"/>
              <a:t>Ledet av jusprofessor Erling </a:t>
            </a:r>
            <a:r>
              <a:rPr lang="nb-NO" dirty="0" err="1" smtClean="0"/>
              <a:t>Hjelmeng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481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Fra mandatet: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Gi myndighetene et grunnlag for å iverksette tiltak som skal sørge for at reguleringene av økonomisk aktivitet utøvd av offentlige aktører er i tråd med EØS-avtalens regler for offentlig støtte, og at offentlige og private aktører har like konkurransevilkår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Gjennomføre en samfunnsøkonomisk konsekvensanalyse av sine forslag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52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KS satt i utvalget.</a:t>
            </a:r>
          </a:p>
          <a:p>
            <a:pPr marL="0" indent="0">
              <a:buNone/>
            </a:pPr>
            <a:r>
              <a:rPr lang="nb-NO" dirty="0" smtClean="0"/>
              <a:t>KS mente at </a:t>
            </a:r>
            <a:r>
              <a:rPr lang="nb-NO" dirty="0" err="1" smtClean="0"/>
              <a:t>Hjelmengutvalget</a:t>
            </a:r>
            <a:r>
              <a:rPr lang="nb-NO" dirty="0" smtClean="0"/>
              <a:t> i liten grad har svart opp mandatets del 2.</a:t>
            </a:r>
          </a:p>
          <a:p>
            <a:pPr marL="0" indent="0">
              <a:buNone/>
            </a:pPr>
            <a:r>
              <a:rPr lang="nb-NO" b="1" dirty="0" smtClean="0"/>
              <a:t>KS iverksatte derfor et eget FoU-prosjekt for å gjennomføre en slik samfunnsøkonomisk analyse av konsekvensene av utvalgsflertallets forslag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941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KS FoU-prosjekt har vært drevet av de to økonomiprofessorene Tommy </a:t>
            </a:r>
            <a:r>
              <a:rPr lang="nb-NO" dirty="0" err="1" smtClean="0"/>
              <a:t>Stahl</a:t>
            </a:r>
            <a:r>
              <a:rPr lang="nb-NO" dirty="0" smtClean="0"/>
              <a:t> Gabrielsen og Kjell-Erik </a:t>
            </a:r>
            <a:r>
              <a:rPr lang="nb-NO" dirty="0" err="1" smtClean="0"/>
              <a:t>Lommerud</a:t>
            </a:r>
            <a:r>
              <a:rPr lang="nb-NO" dirty="0" smtClean="0"/>
              <a:t> (UiB), BDO A/S ved </a:t>
            </a:r>
            <a:r>
              <a:rPr lang="nb-NO" dirty="0" err="1" smtClean="0"/>
              <a:t>statsaut</a:t>
            </a:r>
            <a:r>
              <a:rPr lang="nb-NO" dirty="0" smtClean="0"/>
              <a:t>. revisor Morten </a:t>
            </a:r>
            <a:r>
              <a:rPr lang="nb-NO" dirty="0" err="1" smtClean="0"/>
              <a:t>Thuve</a:t>
            </a:r>
            <a:r>
              <a:rPr lang="nb-NO" dirty="0" smtClean="0"/>
              <a:t> og advokat Per Anders Bjørgan fra Lund &amp; co. (Tidl. konkurransedirektør i ESA)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069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LO og KS tok ut flere dissenser på vesentlige punkter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Hva foreslo </a:t>
            </a:r>
            <a:r>
              <a:rPr lang="nb-NO" dirty="0" err="1" smtClean="0"/>
              <a:t>Hjelmengutvalget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r>
              <a:rPr lang="nb-NO" dirty="0" smtClean="0"/>
              <a:t>(Summarisk – dette vil Fagforbundet må mer inn i)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678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Hva betyr alt dette?</a:t>
            </a:r>
          </a:p>
          <a:p>
            <a:pPr marL="0" indent="0">
              <a:buNone/>
            </a:pPr>
            <a:r>
              <a:rPr lang="nb-NO" sz="3600" dirty="0" smtClean="0"/>
              <a:t>I følge KS for eksempel: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En plass i SFO kan bli tre ganger så dyr som i dag = 10.000 kr. pr. mnd.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En billett i en kommunal svømmehall = dobbelt så dyr som i dag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Det samme med kinobilletter der det er kommunale kinoer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Betydelige adm. merkostnader til klagebehandling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Utgifter til juridisk assistanse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Merkostnader til egen regnskapsføring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796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Hva kan de sannsynlige konsekvensene bli?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Kjempedyre offentlige tilbud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Eller veldig dårlige tilbud (for å redusere kostnader)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Nedlegging av tilbud</a:t>
            </a:r>
          </a:p>
          <a:p>
            <a:pPr>
              <a:buFont typeface="Arial" charset="0"/>
              <a:buChar char="•"/>
            </a:pPr>
            <a:r>
              <a:rPr lang="nb-NO" dirty="0" smtClean="0"/>
              <a:t>Privatisering</a:t>
            </a:r>
          </a:p>
          <a:p>
            <a:r>
              <a:rPr lang="nb-NO" dirty="0" smtClean="0"/>
              <a:t>(FF går mer inn i dette)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283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482</Words>
  <Application>Microsoft Office PowerPoint</Application>
  <PresentationFormat>Skjermfremvisning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Truer EU kommunen din?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Heming</dc:creator>
  <cp:lastModifiedBy>Heming</cp:lastModifiedBy>
  <cp:revision>8</cp:revision>
  <cp:lastPrinted>2019-04-05T09:04:39Z</cp:lastPrinted>
  <dcterms:created xsi:type="dcterms:W3CDTF">2019-04-05T07:27:48Z</dcterms:created>
  <dcterms:modified xsi:type="dcterms:W3CDTF">2019-04-05T09:04:46Z</dcterms:modified>
</cp:coreProperties>
</file>