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75" r:id="rId3"/>
    <p:sldId id="276" r:id="rId4"/>
    <p:sldId id="257" r:id="rId5"/>
    <p:sldId id="271" r:id="rId6"/>
    <p:sldId id="258" r:id="rId7"/>
    <p:sldId id="267" r:id="rId8"/>
    <p:sldId id="268" r:id="rId9"/>
    <p:sldId id="270" r:id="rId10"/>
    <p:sldId id="269" r:id="rId11"/>
    <p:sldId id="272" r:id="rId12"/>
    <p:sldId id="259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BDC55-ABC2-412E-B035-CCE8A7A801C6}" type="datetimeFigureOut">
              <a:rPr lang="nb-NO" smtClean="0"/>
              <a:t>03.04.2019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A88FE-DE2B-4F78-ACC3-026F83AB24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04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A88FE-DE2B-4F78-ACC3-026F83AB242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59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Solidaritet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Når EU sikrer fri flyt inni EU (Schengen-området), er prisen vi betaler en strengere grense rundt EU. Ingen støtter Trumps Mexico-mur: Schengens sørlige grense er mer inhuman. Over 3 mennesker har i snitt dødd hver dag i forsøk på å komme seg inn i ”festning Europa”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Når EU sikrer mer handel inni EU, er prisen vi betaler høyere tollsatser rundt EU. Det indre markedet er (og har alltid vært) essensen av hva EU er.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 er ikke solidarisk overfor egne medlemsland (Hellas). Troikaens (EU, ECB &amp; IMF) sin kutt-linje har gjort Hellas til et u-land og så godt som avskaffet demokratiet i landet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E39A4C-57A5-412D-A786-23847F733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6CFA847-A155-4581-B64D-2AD8C47F1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342AE4-93AB-4761-B516-EE25C54E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4543-49E5-4531-A7D4-6AA47F1ADA41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C3636A-16D2-4198-ACF1-F8D4391D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F5E78C-327B-46E8-B95D-6FA724B3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FD85-C184-47AE-B854-3D4E39A9D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3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B6DAA1-0807-4823-9239-EF8F4B47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E3FD09A-9D25-4285-AB78-A9D5275D9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995BAB-8F0F-4A58-8537-7DA0ED03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4543-49E5-4531-A7D4-6AA47F1ADA41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B099DE-C72B-482A-BBCE-29DC4860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974480-616F-4DE1-9140-0FC1D5D9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FD85-C184-47AE-B854-3D4E39A9D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87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5DAABBE-946E-476C-9AD7-1001F69EF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B053A63-F37A-4BB2-B2C9-88A60C988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4DA15A-BBFD-46B3-AB1B-8F0D2854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4543-49E5-4531-A7D4-6AA47F1ADA41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E7300A-569F-4000-9E62-DE569556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A005311-F763-4C6C-8227-41D7DA7D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FD85-C184-47AE-B854-3D4E39A9D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237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0034FC-F238-4826-9021-88100CE2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116DE8-8EF2-4707-9892-F1D22376F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D893F1-9A69-44D7-9971-6D185A3A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4543-49E5-4531-A7D4-6AA47F1ADA41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67E4ED-00E5-4925-834C-1819CFB2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1EED95-DAA5-4110-A2D4-73243CC9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FD85-C184-47AE-B854-3D4E39A9D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95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0A83F-162D-4400-9570-9BD857E4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8ECF46-9C23-4DF1-B076-37FFEC896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F6B5F8-551C-4944-9CB9-2FC6FEA1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4543-49E5-4531-A7D4-6AA47F1ADA41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269EED-6734-4E66-A23C-15BCD08F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8EF120-95E7-4BEC-8CC9-7BC10685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FD85-C184-47AE-B854-3D4E39A9D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0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CF0CB4-9EDA-4CA5-84D2-908A115C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637F44-4338-4870-B1F1-D7307FE04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72F927-6328-4190-B553-11237282A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A1BCBD-277B-4D7A-8031-019C1FBD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4543-49E5-4531-A7D4-6AA47F1ADA41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9B4B849-3321-4D0F-8431-AE8C7165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527BE4D-A9A8-4118-B1FE-73B10A0A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FD85-C184-47AE-B854-3D4E39A9D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797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7F55C2-1732-4A92-9D7A-5C355923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1A0952-A33F-479F-9CFA-0FBA21772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E96817-A5AA-484B-BE83-994EBE78F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D513267-480F-41C3-9173-1598FEA0B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42F2F8-2B08-477B-B4DE-1BC7E0247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EA38477-6A0A-4F03-97CA-0F244D50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4543-49E5-4531-A7D4-6AA47F1ADA41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FB365D7-D6F4-45E1-A51C-36B344A1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1EE258A-2280-48F4-A2E9-3C5F0371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FD85-C184-47AE-B854-3D4E39A9D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554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8E378E-55AD-4676-B4F0-ADAD8F02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159A94F-A2CD-4244-84F7-5E597A12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4543-49E5-4531-A7D4-6AA47F1ADA41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740B5B-F190-4387-89D1-D891228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85D9526-DF48-4FC2-8EDF-BDB12E87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FD85-C184-47AE-B854-3D4E39A9D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227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318CB47-C239-4DD1-9473-B5539EE7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4543-49E5-4531-A7D4-6AA47F1ADA41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5B48B94-31D3-4B1B-8B83-D9D4B9CB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414D85-96B2-4AE6-BBB4-54C649F2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FD85-C184-47AE-B854-3D4E39A9D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92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EB87F7-A68A-4473-9A3C-3DCE180E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328297-DC66-44E0-9C02-47149E35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BA6E0FF-7B07-4D51-BA15-74EB32541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6AD848C-A5C5-44B0-BDAE-F820EFAF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4543-49E5-4531-A7D4-6AA47F1ADA41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D1AE500-D98A-4A04-ACC6-FE49E3F2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2CF8E8D-2B4C-4506-AF66-BDD16508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FD85-C184-47AE-B854-3D4E39A9D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063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485A77-236B-44D2-A8B6-94889EB5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7C03178-5B9C-46FE-9677-D7379F07A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1766F1D-327C-4371-B6F0-49AD3D82B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3AD4FA-CA47-49AC-9684-80ED40C8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4543-49E5-4531-A7D4-6AA47F1ADA41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90024BB-4F3D-494A-AA92-D1981D78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071D11-752B-4E43-8EA6-1A1FE987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FD85-C184-47AE-B854-3D4E39A9D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383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51D723E-469D-4782-8566-9D391853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52EE8B-9E9A-4D2E-A5C7-569FCEFBA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B366D7-BFBB-4D6D-A502-79B6783A0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4543-49E5-4531-A7D4-6AA47F1ADA41}" type="datetimeFigureOut">
              <a:rPr lang="nb-NO" smtClean="0"/>
              <a:t>01.04.2019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1D84CB-C488-448C-AAC2-FB2554744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D3D539-2B90-444D-A62C-E334EB32E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9FD85-C184-47AE-B854-3D4E39A9D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reidun@umeu.no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B61EA-7C08-4589-B533-03B27C1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Rapport fra Ungdom mot Eu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513F13-ABB3-47BD-BA66-D6CBE59F8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799590"/>
            <a:ext cx="5410200" cy="4134803"/>
          </a:xfrm>
        </p:spPr>
        <p:txBody>
          <a:bodyPr/>
          <a:lstStyle/>
          <a:p>
            <a:r>
              <a:rPr lang="nb-NO" b="1" dirty="0"/>
              <a:t>Noen tall: </a:t>
            </a:r>
          </a:p>
          <a:p>
            <a:r>
              <a:rPr lang="nb-NO" dirty="0"/>
              <a:t>Medlemmer 91 nye medlemmer og 90 betalende </a:t>
            </a:r>
          </a:p>
          <a:p>
            <a:r>
              <a:rPr lang="nb-NO" dirty="0"/>
              <a:t>Blå viser 2018 nivå, rødt viser 2019 nivå. </a:t>
            </a:r>
          </a:p>
          <a:p>
            <a:r>
              <a:rPr lang="nb-NO" b="1" dirty="0"/>
              <a:t>Treff i pressen: </a:t>
            </a:r>
          </a:p>
          <a:p>
            <a:pPr>
              <a:buFontTx/>
              <a:buChar char="-"/>
            </a:pPr>
            <a:r>
              <a:rPr lang="nb-NO" dirty="0"/>
              <a:t>2019: 42 treff</a:t>
            </a:r>
          </a:p>
          <a:p>
            <a:pPr>
              <a:buFontTx/>
              <a:buChar char="-"/>
            </a:pPr>
            <a:r>
              <a:rPr lang="nb-NO" dirty="0"/>
              <a:t>2018: 75 treff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71810F4C-BB34-4DB0-90E7-41340A411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321" y="131254"/>
            <a:ext cx="2503841" cy="132556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870E5E4-85BF-41DB-9FBC-C498F776A7F8}"/>
              </a:ext>
            </a:extLst>
          </p:cNvPr>
          <p:cNvPicPr/>
          <p:nvPr/>
        </p:nvPicPr>
        <p:blipFill rotWithShape="1">
          <a:blip r:embed="rId4"/>
          <a:srcRect l="12764" t="8835" r="12689" b="8032"/>
          <a:stretch/>
        </p:blipFill>
        <p:spPr bwMode="auto">
          <a:xfrm>
            <a:off x="5934710" y="1799590"/>
            <a:ext cx="6134100" cy="384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46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B61EA-7C08-4589-B533-03B27C1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Solidarisk Handel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513F13-ABB3-47BD-BA66-D6CBE59F8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Handel med u-land er bra medisin mot fattigdom</a:t>
            </a:r>
          </a:p>
          <a:p>
            <a:r>
              <a:rPr lang="nb-NO" dirty="0"/>
              <a:t>asymmetrisk avhengighet</a:t>
            </a:r>
          </a:p>
          <a:p>
            <a:r>
              <a:rPr lang="nb-NO" dirty="0"/>
              <a:t>GSP-ordninger siden 1970-tallet. </a:t>
            </a:r>
          </a:p>
          <a:p>
            <a:r>
              <a:rPr lang="nb-NO" dirty="0"/>
              <a:t>Frihandel vs. Rettferdig handel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869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D209FD-D01E-4C57-9AD8-3C9AE12B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Høyreekstreme i Europa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E851C0-1627-45AA-BAC9-A41787C65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Solidaritet som våpen</a:t>
            </a:r>
          </a:p>
          <a:p>
            <a:r>
              <a:rPr lang="nb-NO" dirty="0"/>
              <a:t>«Vi må ta inn over oss at ikke </a:t>
            </a:r>
            <a:r>
              <a:rPr lang="nb-NO" b="1" dirty="0"/>
              <a:t>all EU-kritikk er god EU-kritikk</a:t>
            </a:r>
            <a:r>
              <a:rPr lang="nb-NO" dirty="0"/>
              <a:t>. EU-skepsis som bygger på fremmedfrykt og et ønske om å sette marginaliserte grupper opp mot hverandre, er eksempler på dette». </a:t>
            </a:r>
          </a:p>
          <a:p>
            <a:r>
              <a:rPr lang="nb-NO" dirty="0"/>
              <a:t>Skandinavia har en </a:t>
            </a:r>
            <a:r>
              <a:rPr lang="nb-NO" b="1" dirty="0"/>
              <a:t>solidarisk og antirasistisk bevegelse</a:t>
            </a:r>
          </a:p>
          <a:p>
            <a:r>
              <a:rPr lang="nb-NO" dirty="0"/>
              <a:t>slår ned på høyreekstrem retorikk i EU-saken</a:t>
            </a:r>
          </a:p>
          <a:p>
            <a:r>
              <a:rPr lang="nb-NO" dirty="0"/>
              <a:t>samarbeid med den antirasistiske og progressive nei-bevegelsen i resten av Europa.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806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EEE2A0-885E-4F7E-85A0-BFDEAFCC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nb-NO" sz="3600" b="1" dirty="0"/>
              <a:t>Kvinnepolitikk i EU </a:t>
            </a:r>
          </a:p>
        </p:txBody>
      </p:sp>
      <p:pic>
        <p:nvPicPr>
          <p:cNvPr id="8" name="Plassholder for innhold 4">
            <a:extLst>
              <a:ext uri="{FF2B5EF4-FFF2-40B4-BE49-F238E27FC236}">
                <a16:creationId xmlns:a16="http://schemas.microsoft.com/office/drawing/2014/main" id="{B3DC6F8D-9DF2-440E-A5DC-CED96215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r="1056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5F62368-FAB2-4DB2-9736-CE2AE1AB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3" y="2305869"/>
            <a:ext cx="10891887" cy="3871094"/>
          </a:xfrm>
        </p:spPr>
        <p:txBody>
          <a:bodyPr/>
          <a:lstStyle/>
          <a:p>
            <a:r>
              <a:rPr lang="nb-NO" dirty="0"/>
              <a:t>Kvinner og barn i </a:t>
            </a:r>
          </a:p>
          <a:p>
            <a:pPr marL="0" indent="0">
              <a:buNone/>
            </a:pPr>
            <a:r>
              <a:rPr lang="nb-NO" dirty="0"/>
              <a:t>Flyktningleirene</a:t>
            </a:r>
          </a:p>
          <a:p>
            <a:r>
              <a:rPr lang="nb-NO" dirty="0"/>
              <a:t>Kvinner rammers hardes </a:t>
            </a:r>
          </a:p>
          <a:p>
            <a:pPr marL="0" indent="0">
              <a:buNone/>
            </a:pPr>
            <a:r>
              <a:rPr lang="nb-NO" dirty="0"/>
              <a:t>av økonomisk krise</a:t>
            </a:r>
          </a:p>
          <a:p>
            <a:r>
              <a:rPr lang="nb-NO" dirty="0"/>
              <a:t>EUs forsøk på å utestenge </a:t>
            </a:r>
          </a:p>
          <a:p>
            <a:pPr marL="0" indent="0">
              <a:buNone/>
            </a:pPr>
            <a:r>
              <a:rPr lang="nb-NO" dirty="0"/>
              <a:t>Flykninger rammer kvinner</a:t>
            </a:r>
          </a:p>
          <a:p>
            <a:pPr marL="0" indent="0">
              <a:buNone/>
            </a:pPr>
            <a:r>
              <a:rPr lang="nb-NO" dirty="0"/>
              <a:t>og barn.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604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C38D826-E863-42A6-BBF4-C81B1E60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D2B477-0FF3-4F0A-9B31-0B1A27CDE6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b="1" dirty="0"/>
              <a:t>Lokallag:</a:t>
            </a:r>
          </a:p>
          <a:p>
            <a:r>
              <a:rPr lang="nb-NO" dirty="0" err="1"/>
              <a:t>Buskerund</a:t>
            </a:r>
            <a:r>
              <a:rPr lang="nb-NO" dirty="0"/>
              <a:t>, Rogaland, Tromsø, Møre- og Romsdal, Hordaland, Oslo og Østfold. </a:t>
            </a:r>
          </a:p>
          <a:p>
            <a:r>
              <a:rPr lang="nb-NO" dirty="0"/>
              <a:t>Jobbet med: Bodø </a:t>
            </a:r>
          </a:p>
          <a:p>
            <a:pPr marL="0" indent="0">
              <a:buNone/>
            </a:pPr>
            <a:r>
              <a:rPr lang="nb-NO" dirty="0"/>
              <a:t>Som mål og få lokallag i Alta.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F5B614F-8241-43B3-950A-13352DA787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b="1" dirty="0"/>
              <a:t>Politiske saker:</a:t>
            </a:r>
            <a:endParaRPr lang="nb-NO" dirty="0"/>
          </a:p>
          <a:p>
            <a:r>
              <a:rPr lang="nb-NO" dirty="0"/>
              <a:t>EØS og </a:t>
            </a:r>
            <a:r>
              <a:rPr lang="nb-NO" dirty="0" err="1"/>
              <a:t>skatteundragelsen</a:t>
            </a:r>
            <a:r>
              <a:rPr lang="nb-NO" dirty="0"/>
              <a:t> </a:t>
            </a:r>
          </a:p>
          <a:p>
            <a:r>
              <a:rPr lang="nb-NO" b="1" dirty="0"/>
              <a:t>Jernbanepakke 4:</a:t>
            </a:r>
          </a:p>
          <a:p>
            <a:pPr marL="0" indent="0">
              <a:buNone/>
            </a:pPr>
            <a:r>
              <a:rPr lang="nb-NO" dirty="0"/>
              <a:t>Nedleggelsen av NSB</a:t>
            </a:r>
          </a:p>
          <a:p>
            <a:pPr marL="0" indent="0">
              <a:buNone/>
            </a:pPr>
            <a:r>
              <a:rPr lang="nb-NO" dirty="0"/>
              <a:t>Markering mot navneendringen</a:t>
            </a:r>
          </a:p>
          <a:p>
            <a:r>
              <a:rPr lang="nb-NO" b="1" dirty="0"/>
              <a:t>Solidaritet:</a:t>
            </a:r>
          </a:p>
          <a:p>
            <a:pPr>
              <a:buFontTx/>
              <a:buChar char="-"/>
            </a:pPr>
            <a:r>
              <a:rPr lang="nb-NO" dirty="0"/>
              <a:t>Leserbrev til vårt land</a:t>
            </a:r>
          </a:p>
          <a:p>
            <a:pPr>
              <a:buFontTx/>
              <a:buChar char="-"/>
            </a:pPr>
            <a:r>
              <a:rPr lang="nb-NO" dirty="0"/>
              <a:t>Kvinnedagen </a:t>
            </a:r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431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5EAFF4-AAD1-4106-9808-8477652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Brexit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E023A45-49EC-4969-9F91-B638E898EB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441047"/>
            <a:ext cx="5455917" cy="39691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E26203DA-C0D7-4529-8607-E4B371F397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488786"/>
            <a:ext cx="5455917" cy="38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2E3811-D89E-496D-A06C-C85C450E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228" y="471037"/>
            <a:ext cx="7437749" cy="795764"/>
          </a:xfrm>
        </p:spPr>
        <p:txBody>
          <a:bodyPr>
            <a:normAutofit fontScale="90000"/>
          </a:bodyPr>
          <a:lstStyle/>
          <a:p>
            <a:r>
              <a:rPr lang="nb-NO" sz="7200" b="1" dirty="0"/>
              <a:t>Et solidarisk nei til EU 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8284AD2-9423-4875-B11C-3D9E89F0F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6941" y="5761072"/>
            <a:ext cx="11893134" cy="721872"/>
          </a:xfrm>
        </p:spPr>
        <p:txBody>
          <a:bodyPr>
            <a:normAutofit/>
          </a:bodyPr>
          <a:lstStyle/>
          <a:p>
            <a:r>
              <a:rPr lang="nb-NO" dirty="0"/>
              <a:t>Av: Reidun B. Heggen   </a:t>
            </a:r>
            <a:r>
              <a:rPr lang="nb-NO" dirty="0">
                <a:hlinkClick r:id="rId2"/>
              </a:rPr>
              <a:t>reidun@umeu.no</a:t>
            </a:r>
            <a:r>
              <a:rPr lang="nb-NO" dirty="0"/>
              <a:t>  til </a:t>
            </a:r>
            <a:r>
              <a:rPr lang="nb-NO" b="1" dirty="0"/>
              <a:t>Rådsmøte i Nei til EU</a:t>
            </a:r>
            <a:r>
              <a:rPr lang="nb-NO" dirty="0"/>
              <a:t>. 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E05D91FA-CE75-4618-91FE-DB32478D76E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29620" y="1626689"/>
            <a:ext cx="7046734" cy="3964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6DC89C10-479E-47F8-B90E-05355205B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321" y="131254"/>
            <a:ext cx="250384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7966F92-261A-4C06-AACE-D1CCE14A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Solidaritet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03C4D-4D57-4D79-A733-C0A375062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Hjelp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selvstendighet</a:t>
            </a:r>
            <a:endParaRPr lang="en-US" sz="2400" dirty="0"/>
          </a:p>
          <a:p>
            <a:r>
              <a:rPr lang="en-US" sz="2400" dirty="0" err="1"/>
              <a:t>Solidaritet</a:t>
            </a:r>
            <a:r>
              <a:rPr lang="en-US" sz="2400" dirty="0"/>
              <a:t> vs. </a:t>
            </a:r>
            <a:r>
              <a:rPr lang="en-US" sz="2400" dirty="0" err="1"/>
              <a:t>Veldedighet</a:t>
            </a:r>
            <a:endParaRPr lang="en-US" sz="2400" dirty="0"/>
          </a:p>
          <a:p>
            <a:r>
              <a:rPr lang="en-US" sz="2400" dirty="0" err="1"/>
              <a:t>Verden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større</a:t>
            </a:r>
            <a:r>
              <a:rPr lang="en-US" sz="2400" dirty="0"/>
              <a:t> </a:t>
            </a:r>
            <a:r>
              <a:rPr lang="en-US" sz="2400" dirty="0" err="1"/>
              <a:t>enn</a:t>
            </a:r>
            <a:r>
              <a:rPr lang="en-US" sz="2400" dirty="0"/>
              <a:t> EU!  </a:t>
            </a:r>
          </a:p>
          <a:p>
            <a:endParaRPr lang="en-US" sz="2400" dirty="0"/>
          </a:p>
          <a:p>
            <a:endParaRPr lang="en-US" sz="2400" dirty="0"/>
          </a:p>
          <a:p>
            <a:pPr marL="0"/>
            <a:endParaRPr lang="en-US" sz="2400" dirty="0"/>
          </a:p>
          <a:p>
            <a:endParaRPr lang="en-US" sz="2400" dirty="0"/>
          </a:p>
          <a:p>
            <a:pPr marL="0"/>
            <a:endParaRPr lang="en-US" sz="2400" dirty="0"/>
          </a:p>
          <a:p>
            <a:pPr marL="0"/>
            <a:endParaRPr lang="en-US" sz="2400" dirty="0"/>
          </a:p>
          <a:p>
            <a:pPr marL="0"/>
            <a:endParaRPr lang="en-US" sz="2400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7E9E4CB-38EB-4A27-9939-8E3B26EE21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08" y="306909"/>
            <a:ext cx="3007895" cy="2286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E27FADF-882C-47F8-A19F-5711573EF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900" y="2828925"/>
            <a:ext cx="2397712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DD9A33-FA5C-49D4-A9AD-3E68C3F5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60BBDE-041E-4E2E-8809-E373C2252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87" y="2554664"/>
            <a:ext cx="10515599" cy="3431356"/>
          </a:xfrm>
        </p:spPr>
        <p:txBody>
          <a:bodyPr/>
          <a:lstStyle/>
          <a:p>
            <a:r>
              <a:rPr lang="nb-NO" dirty="0"/>
              <a:t>Ungdom mot EU bygger sitt nei til EU på folkestyret, miljø og </a:t>
            </a:r>
            <a:r>
              <a:rPr lang="nb-NO" b="1" dirty="0"/>
              <a:t>solidaritet. </a:t>
            </a:r>
          </a:p>
          <a:p>
            <a:r>
              <a:rPr lang="nb-NO" b="1" dirty="0"/>
              <a:t>Det viktigste politikkområdet for EU er de fire frihetene: </a:t>
            </a:r>
            <a:r>
              <a:rPr lang="nb-NO" dirty="0"/>
              <a:t>fri flyt av varer, tjenester, kapital og personer.</a:t>
            </a:r>
          </a:p>
          <a:p>
            <a:r>
              <a:rPr lang="nb-NO" dirty="0"/>
              <a:t>Flyktningkrisen og den økonomiske krisen 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E63840BE-91A9-4525-A3FB-9B1574DFC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94" y="308254"/>
            <a:ext cx="3167407" cy="16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9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3718560" y="548014"/>
            <a:ext cx="7965440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/>
              <a:t>Flyktningpolitikk Schengen </a:t>
            </a:r>
            <a:endParaRPr b="1" dirty="0"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b-NO" dirty="0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907CBB4-6908-4C74-8EC1-9691D77C4E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F7EFC0-8837-4386-A3D3-E99C5FD34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5" y="1190630"/>
            <a:ext cx="5183188" cy="82391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66F181-B709-44C4-8D64-B2076171D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99920"/>
            <a:ext cx="5013960" cy="428974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Flykninger tar farlige veiere til EU.</a:t>
            </a:r>
          </a:p>
          <a:p>
            <a:pPr marL="0" indent="0">
              <a:buNone/>
            </a:pPr>
            <a:r>
              <a:rPr lang="nb-NO" dirty="0"/>
              <a:t>Schengen avtalen: </a:t>
            </a:r>
          </a:p>
          <a:p>
            <a:r>
              <a:rPr lang="nb-NO" dirty="0"/>
              <a:t>Grensekontroll og deling av informasjon. </a:t>
            </a:r>
          </a:p>
          <a:p>
            <a:r>
              <a:rPr lang="nb-NO" dirty="0"/>
              <a:t>EU skryter av at de har stoppet 90% av den ulovlige innvandringen.</a:t>
            </a:r>
          </a:p>
          <a:p>
            <a:r>
              <a:rPr lang="nb-NO" dirty="0" err="1"/>
              <a:t>Grensesammarbeid</a:t>
            </a:r>
            <a:r>
              <a:rPr lang="nb-NO" dirty="0"/>
              <a:t> med land utenfor EU.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35404"/>
            <a:ext cx="3566161" cy="193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80987"/>
            <a:ext cx="595376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/>
              <a:t>EUs kuttpolitikk har kastet tusener ut i fattigdom</a:t>
            </a:r>
            <a:endParaRPr b="1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0186971-1848-4C89-B125-4D9BA9223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199" y="2274093"/>
            <a:ext cx="5816601" cy="3902869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nb-NO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EUs kuttpolitikk har gjort krisen verre i Sør-Europa.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nb-NO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Hellas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nb-NO" dirty="0">
                <a:solidFill>
                  <a:schemeClr val="dk1"/>
                </a:solidFill>
                <a:cs typeface="Calibri"/>
                <a:sym typeface="Calibri"/>
              </a:rPr>
              <a:t>Arbeidsledighet: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dirty="0"/>
              <a:t>18,6% september 2018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dirty="0"/>
              <a:t>reduksjon i offentlige utgifter går utover helse og utdanning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3091F22-038F-463A-87E1-2EEA5A8E62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pic>
        <p:nvPicPr>
          <p:cNvPr id="192" name="Google Shape;19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35404"/>
            <a:ext cx="3566161" cy="1931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39B18B-5D70-4E5B-AE1A-ABF1514F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1825893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Arbeidsinnvandring og sosial dumping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78B42C-B439-4CB7-865C-4B9C6D546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5" y="2865748"/>
            <a:ext cx="10750485" cy="2818616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Det er ikke arbeidsinnvandrerens feil, men systemet</a:t>
            </a:r>
          </a:p>
          <a:p>
            <a:r>
              <a:rPr lang="nb-NO" dirty="0"/>
              <a:t>I løpet av de siste årene har vi tatt inn flere EU-direktiver som griper direkte inn i arbeidslivspolitikken. </a:t>
            </a:r>
          </a:p>
          <a:p>
            <a:r>
              <a:rPr lang="nb-NO" dirty="0"/>
              <a:t>kost, losji og reise, verftsaken </a:t>
            </a:r>
          </a:p>
        </p:txBody>
      </p:sp>
      <p:pic>
        <p:nvPicPr>
          <p:cNvPr id="4" name="Google Shape;192;p25">
            <a:extLst>
              <a:ext uri="{FF2B5EF4-FFF2-40B4-BE49-F238E27FC236}">
                <a16:creationId xmlns:a16="http://schemas.microsoft.com/office/drawing/2014/main" id="{0037A4CF-5AF8-4BD4-8CA0-3B58FE6339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644" y="32993"/>
            <a:ext cx="3566161" cy="1931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572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516</Words>
  <Application>Microsoft Office PowerPoint</Application>
  <PresentationFormat>Widescreen</PresentationFormat>
  <Paragraphs>86</Paragraphs>
  <Slides>12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Rapport fra Ungdom mot Eu </vt:lpstr>
      <vt:lpstr>PowerPoint-presentasjon</vt:lpstr>
      <vt:lpstr>Brexit </vt:lpstr>
      <vt:lpstr>Et solidarisk nei til EU </vt:lpstr>
      <vt:lpstr>Solidaritet</vt:lpstr>
      <vt:lpstr>PowerPoint-presentasjon</vt:lpstr>
      <vt:lpstr>Flyktningpolitikk Schengen </vt:lpstr>
      <vt:lpstr>EUs kuttpolitikk har kastet tusener ut i fattigdom</vt:lpstr>
      <vt:lpstr>Arbeidsinnvandring og sosial dumping</vt:lpstr>
      <vt:lpstr>Solidarisk Handel</vt:lpstr>
      <vt:lpstr>Høyreekstreme i Europa</vt:lpstr>
      <vt:lpstr>Kvinnepolitikk i EU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fra Ungdom mot Eu</dc:title>
  <dc:creator>Reidun Heggen</dc:creator>
  <cp:lastModifiedBy>Reidun Heggen</cp:lastModifiedBy>
  <cp:revision>5</cp:revision>
  <dcterms:created xsi:type="dcterms:W3CDTF">2019-04-07T08:00:15Z</dcterms:created>
  <dcterms:modified xsi:type="dcterms:W3CDTF">2019-04-07T08:53:57Z</dcterms:modified>
</cp:coreProperties>
</file>