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84" r:id="rId2"/>
  </p:sldMasterIdLst>
  <p:notesMasterIdLst>
    <p:notesMasterId r:id="rId29"/>
  </p:notesMasterIdLst>
  <p:handoutMasterIdLst>
    <p:handoutMasterId r:id="rId30"/>
  </p:handoutMasterIdLst>
  <p:sldIdLst>
    <p:sldId id="256" r:id="rId3"/>
    <p:sldId id="273" r:id="rId4"/>
    <p:sldId id="259" r:id="rId5"/>
    <p:sldId id="260" r:id="rId6"/>
    <p:sldId id="257" r:id="rId7"/>
    <p:sldId id="258" r:id="rId8"/>
    <p:sldId id="261" r:id="rId9"/>
    <p:sldId id="271" r:id="rId10"/>
    <p:sldId id="282" r:id="rId11"/>
    <p:sldId id="272" r:id="rId12"/>
    <p:sldId id="265" r:id="rId13"/>
    <p:sldId id="266" r:id="rId14"/>
    <p:sldId id="267" r:id="rId15"/>
    <p:sldId id="262" r:id="rId16"/>
    <p:sldId id="268" r:id="rId17"/>
    <p:sldId id="269" r:id="rId18"/>
    <p:sldId id="264" r:id="rId19"/>
    <p:sldId id="270" r:id="rId20"/>
    <p:sldId id="274" r:id="rId21"/>
    <p:sldId id="275" r:id="rId22"/>
    <p:sldId id="276" r:id="rId23"/>
    <p:sldId id="277" r:id="rId24"/>
    <p:sldId id="280" r:id="rId25"/>
    <p:sldId id="279" r:id="rId26"/>
    <p:sldId id="281" r:id="rId27"/>
    <p:sldId id="278" r:id="rId28"/>
  </p:sldIdLst>
  <p:sldSz cx="9144000" cy="6858000" type="screen4x3"/>
  <p:notesSz cx="6858000" cy="9144000"/>
  <p:defaultTextStyle>
    <a:defPPr>
      <a:defRPr lang="nb-NO"/>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7200" algn="l" rtl="0" eaLnBrk="0" fontAlgn="base" hangingPunct="0">
      <a:spcBef>
        <a:spcPct val="0"/>
      </a:spcBef>
      <a:spcAft>
        <a:spcPct val="0"/>
      </a:spcAft>
      <a:defRPr sz="2400" kern="1200">
        <a:solidFill>
          <a:schemeClr val="tx1"/>
        </a:solidFill>
        <a:latin typeface="Arial" charset="0"/>
        <a:ea typeface="+mn-ea"/>
        <a:cs typeface="+mn-cs"/>
      </a:defRPr>
    </a:lvl2pPr>
    <a:lvl3pPr marL="914400" algn="l" rtl="0" eaLnBrk="0" fontAlgn="base" hangingPunct="0">
      <a:spcBef>
        <a:spcPct val="0"/>
      </a:spcBef>
      <a:spcAft>
        <a:spcPct val="0"/>
      </a:spcAft>
      <a:defRPr sz="2400" kern="1200">
        <a:solidFill>
          <a:schemeClr val="tx1"/>
        </a:solidFill>
        <a:latin typeface="Arial" charset="0"/>
        <a:ea typeface="+mn-ea"/>
        <a:cs typeface="+mn-cs"/>
      </a:defRPr>
    </a:lvl3pPr>
    <a:lvl4pPr marL="1371600" algn="l" rtl="0" eaLnBrk="0" fontAlgn="base" hangingPunct="0">
      <a:spcBef>
        <a:spcPct val="0"/>
      </a:spcBef>
      <a:spcAft>
        <a:spcPct val="0"/>
      </a:spcAft>
      <a:defRPr sz="2400" kern="1200">
        <a:solidFill>
          <a:schemeClr val="tx1"/>
        </a:solidFill>
        <a:latin typeface="Arial" charset="0"/>
        <a:ea typeface="+mn-ea"/>
        <a:cs typeface="+mn-cs"/>
      </a:defRPr>
    </a:lvl4pPr>
    <a:lvl5pPr marL="1828800" algn="l"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B3B5"/>
    <a:srgbClr val="878887"/>
    <a:srgbClr val="BB133E"/>
    <a:srgbClr val="C22E3F"/>
    <a:srgbClr val="FBFAF9"/>
    <a:srgbClr val="ADADAD"/>
    <a:srgbClr val="F1AA31"/>
    <a:srgbClr val="FFFFFF"/>
    <a:srgbClr val="D2BA00"/>
    <a:srgbClr val="D57D2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53239E6-28D7-4DDB-81FD-CDE91EDFA687}" v="51" dt="2019-06-01T17:13:39.4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649" autoAdjust="0"/>
  </p:normalViewPr>
  <p:slideViewPr>
    <p:cSldViewPr>
      <p:cViewPr varScale="1">
        <p:scale>
          <a:sx n="114" d="100"/>
          <a:sy n="114" d="100"/>
        </p:scale>
        <p:origin x="1386"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4" d="100"/>
          <a:sy n="84" d="100"/>
        </p:scale>
        <p:origin x="3828"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 Id="rId35"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9" name="Rectangle 3"/>
          <p:cNvSpPr>
            <a:spLocks noGrp="1" noChangeArrowheads="1"/>
          </p:cNvSpPr>
          <p:nvPr>
            <p:ph type="dt" sz="quarter" idx="1"/>
          </p:nvPr>
        </p:nvSpPr>
        <p:spPr bwMode="auto">
          <a:xfrm>
            <a:off x="5229225" y="250825"/>
            <a:ext cx="1371600" cy="457200"/>
          </a:xfrm>
          <a:prstGeom prst="rect">
            <a:avLst/>
          </a:prstGeom>
          <a:noFill/>
          <a:ln w="9525">
            <a:noFill/>
            <a:miter lim="800000"/>
            <a:headEnd/>
            <a:tailEnd/>
          </a:ln>
          <a:effectLst/>
        </p:spPr>
        <p:txBody>
          <a:bodyPr vert="horz" wrap="square" lIns="0" tIns="45720" rIns="0" bIns="45720" numCol="1" anchor="ctr" anchorCtr="0" compatLnSpc="1">
            <a:prstTxWarp prst="textNoShape">
              <a:avLst/>
            </a:prstTxWarp>
          </a:bodyPr>
          <a:lstStyle>
            <a:lvl1pPr algn="r">
              <a:defRPr sz="1000">
                <a:solidFill>
                  <a:srgbClr val="000000"/>
                </a:solidFill>
              </a:defRPr>
            </a:lvl1pPr>
          </a:lstStyle>
          <a:p>
            <a:fld id="{7F764DDE-E5F1-49B3-BA6D-22BC3824C047}" type="datetime1">
              <a:rPr lang="nb-NO" smtClean="0"/>
              <a:t>03.06.2019</a:t>
            </a:fld>
            <a:endParaRPr lang="nb-NO"/>
          </a:p>
        </p:txBody>
      </p:sp>
      <p:sp>
        <p:nvSpPr>
          <p:cNvPr id="4100" name="Rectangle 4"/>
          <p:cNvSpPr>
            <a:spLocks noGrp="1" noChangeArrowheads="1"/>
          </p:cNvSpPr>
          <p:nvPr>
            <p:ph type="ftr" sz="quarter" idx="2"/>
          </p:nvPr>
        </p:nvSpPr>
        <p:spPr bwMode="auto">
          <a:xfrm>
            <a:off x="533400" y="8675688"/>
            <a:ext cx="4983163" cy="239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a:solidFill>
                  <a:srgbClr val="000000"/>
                </a:solidFill>
              </a:defRPr>
            </a:lvl1pPr>
          </a:lstStyle>
          <a:p>
            <a:endParaRPr lang="nb-NO"/>
          </a:p>
        </p:txBody>
      </p:sp>
      <p:sp>
        <p:nvSpPr>
          <p:cNvPr id="4101" name="Rectangle 5"/>
          <p:cNvSpPr>
            <a:spLocks noGrp="1" noChangeArrowheads="1"/>
          </p:cNvSpPr>
          <p:nvPr>
            <p:ph type="sldNum" sz="quarter" idx="3"/>
          </p:nvPr>
        </p:nvSpPr>
        <p:spPr bwMode="auto">
          <a:xfrm>
            <a:off x="5734050" y="8675688"/>
            <a:ext cx="685800" cy="215900"/>
          </a:xfrm>
          <a:prstGeom prst="rect">
            <a:avLst/>
          </a:prstGeom>
          <a:noFill/>
          <a:ln w="9525">
            <a:noFill/>
            <a:miter lim="800000"/>
            <a:headEnd/>
            <a:tailEnd/>
          </a:ln>
          <a:effectLst/>
        </p:spPr>
        <p:txBody>
          <a:bodyPr vert="horz" wrap="square" lIns="0" tIns="45720" rIns="0" bIns="45720" numCol="1" anchor="ctr" anchorCtr="0" compatLnSpc="1">
            <a:prstTxWarp prst="textNoShape">
              <a:avLst/>
            </a:prstTxWarp>
          </a:bodyPr>
          <a:lstStyle>
            <a:lvl1pPr algn="r">
              <a:defRPr sz="1000">
                <a:solidFill>
                  <a:schemeClr val="folHlink"/>
                </a:solidFill>
              </a:defRPr>
            </a:lvl1pPr>
          </a:lstStyle>
          <a:p>
            <a:r>
              <a:rPr lang="nb-NO"/>
              <a:t>side </a:t>
            </a:r>
            <a:fld id="{4FF2A4C4-01B3-45E4-A9DF-5E0479572308}" type="slidenum">
              <a:rPr lang="nb-NO"/>
              <a:pPr/>
              <a:t>‹#›</a:t>
            </a:fld>
            <a:endParaRPr lang="nb-NO"/>
          </a:p>
        </p:txBody>
      </p:sp>
      <p:pic>
        <p:nvPicPr>
          <p:cNvPr id="4104" name="Picture 8" descr="powerpoint_logo"/>
          <p:cNvPicPr>
            <a:picLocks noChangeAspect="1" noChangeArrowheads="1"/>
          </p:cNvPicPr>
          <p:nvPr/>
        </p:nvPicPr>
        <p:blipFill>
          <a:blip r:embed="rId2" cstate="print"/>
          <a:srcRect/>
          <a:stretch>
            <a:fillRect/>
          </a:stretch>
        </p:blipFill>
        <p:spPr bwMode="auto">
          <a:xfrm>
            <a:off x="0" y="0"/>
            <a:ext cx="5237163" cy="622300"/>
          </a:xfrm>
          <a:prstGeom prst="rect">
            <a:avLst/>
          </a:prstGeom>
          <a:noFill/>
        </p:spPr>
      </p:pic>
    </p:spTree>
    <p:extLst>
      <p:ext uri="{BB962C8B-B14F-4D97-AF65-F5344CB8AC3E}">
        <p14:creationId xmlns:p14="http://schemas.microsoft.com/office/powerpoint/2010/main" val="389869071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dt" idx="1"/>
          </p:nvPr>
        </p:nvSpPr>
        <p:spPr bwMode="auto">
          <a:xfrm>
            <a:off x="3200400" y="8610600"/>
            <a:ext cx="838200"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000">
                <a:solidFill>
                  <a:srgbClr val="000000"/>
                </a:solidFill>
              </a:defRPr>
            </a:lvl1pPr>
          </a:lstStyle>
          <a:p>
            <a:fld id="{B56576BB-3129-4ADD-B2CE-58B0A50B2BDA}" type="datetime1">
              <a:rPr lang="nb-NO" smtClean="0"/>
              <a:t>03.06.2019</a:t>
            </a:fld>
            <a:endParaRPr lang="nb-NO"/>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914400" y="4343400"/>
            <a:ext cx="5029200" cy="3276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3078" name="Rectangle 6"/>
          <p:cNvSpPr>
            <a:spLocks noGrp="1" noChangeArrowheads="1"/>
          </p:cNvSpPr>
          <p:nvPr>
            <p:ph type="ftr" sz="quarter" idx="4"/>
          </p:nvPr>
        </p:nvSpPr>
        <p:spPr bwMode="auto">
          <a:xfrm>
            <a:off x="228600" y="8610600"/>
            <a:ext cx="2971800"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000">
                <a:solidFill>
                  <a:srgbClr val="000000"/>
                </a:solidFill>
              </a:defRPr>
            </a:lvl1pPr>
          </a:lstStyle>
          <a:p>
            <a:r>
              <a:rPr lang="nb-NO"/>
              <a:t> </a:t>
            </a:r>
          </a:p>
        </p:txBody>
      </p:sp>
      <p:sp>
        <p:nvSpPr>
          <p:cNvPr id="3079" name="Rectangle 7"/>
          <p:cNvSpPr>
            <a:spLocks noGrp="1" noChangeArrowheads="1"/>
          </p:cNvSpPr>
          <p:nvPr>
            <p:ph type="sldNum" sz="quarter" idx="5"/>
          </p:nvPr>
        </p:nvSpPr>
        <p:spPr bwMode="auto">
          <a:xfrm>
            <a:off x="4038600" y="8610600"/>
            <a:ext cx="609600"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000">
                <a:solidFill>
                  <a:schemeClr val="folHlink"/>
                </a:solidFill>
              </a:defRPr>
            </a:lvl1pPr>
          </a:lstStyle>
          <a:p>
            <a:r>
              <a:rPr lang="nb-NO"/>
              <a:t>side </a:t>
            </a:r>
            <a:fld id="{DD827024-E67B-4B9F-BE3D-B2FA1FF1378A}" type="slidenum">
              <a:rPr lang="nb-NO"/>
              <a:pPr/>
              <a:t>‹#›</a:t>
            </a:fld>
            <a:endParaRPr lang="nb-NO"/>
          </a:p>
        </p:txBody>
      </p:sp>
    </p:spTree>
    <p:extLst>
      <p:ext uri="{BB962C8B-B14F-4D97-AF65-F5344CB8AC3E}">
        <p14:creationId xmlns:p14="http://schemas.microsoft.com/office/powerpoint/2010/main" val="3311861866"/>
      </p:ext>
    </p:extLst>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tellysbilde">
    <p:spTree>
      <p:nvGrpSpPr>
        <p:cNvPr id="1" name=""/>
        <p:cNvGrpSpPr/>
        <p:nvPr/>
      </p:nvGrpSpPr>
      <p:grpSpPr>
        <a:xfrm>
          <a:off x="0" y="0"/>
          <a:ext cx="0" cy="0"/>
          <a:chOff x="0" y="0"/>
          <a:chExt cx="0" cy="0"/>
        </a:xfrm>
      </p:grpSpPr>
      <p:sp>
        <p:nvSpPr>
          <p:cNvPr id="6" name="Tittel 1"/>
          <p:cNvSpPr>
            <a:spLocks noGrp="1"/>
          </p:cNvSpPr>
          <p:nvPr>
            <p:ph type="ctrTitle"/>
          </p:nvPr>
        </p:nvSpPr>
        <p:spPr>
          <a:xfrm>
            <a:off x="432000" y="2925365"/>
            <a:ext cx="8280000" cy="1276077"/>
          </a:xfrm>
        </p:spPr>
        <p:txBody>
          <a:bodyPr anchor="b"/>
          <a:lstStyle>
            <a:lvl1pPr algn="ctr">
              <a:defRPr sz="4800">
                <a:solidFill>
                  <a:schemeClr val="accent1"/>
                </a:solidFill>
              </a:defRPr>
            </a:lvl1pPr>
          </a:lstStyle>
          <a:p>
            <a:r>
              <a:rPr lang="nb-NO"/>
              <a:t>Klikk for å redigere tittelstil</a:t>
            </a:r>
            <a:endParaRPr lang="nb-NO" dirty="0"/>
          </a:p>
        </p:txBody>
      </p:sp>
      <p:sp>
        <p:nvSpPr>
          <p:cNvPr id="7" name="Undertittel 2"/>
          <p:cNvSpPr>
            <a:spLocks noGrp="1"/>
          </p:cNvSpPr>
          <p:nvPr>
            <p:ph type="subTitle" idx="1" hasCustomPrompt="1"/>
          </p:nvPr>
        </p:nvSpPr>
        <p:spPr>
          <a:xfrm>
            <a:off x="432000" y="4293518"/>
            <a:ext cx="8280000" cy="129572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dirty="0"/>
              <a:t>Klikk for å skrive inn undertittel</a:t>
            </a:r>
          </a:p>
        </p:txBody>
      </p:sp>
      <p:pic>
        <p:nvPicPr>
          <p:cNvPr id="3" name="Bild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5783415"/>
            <a:ext cx="9144000" cy="1101969"/>
          </a:xfrm>
          <a:prstGeom prst="rect">
            <a:avLst/>
          </a:prstGeom>
        </p:spPr>
      </p:pic>
      <p:sp>
        <p:nvSpPr>
          <p:cNvPr id="4" name="Plassholder for bilde 3"/>
          <p:cNvSpPr>
            <a:spLocks noGrp="1"/>
          </p:cNvSpPr>
          <p:nvPr>
            <p:ph type="pic" sz="quarter" idx="10" hasCustomPrompt="1"/>
          </p:nvPr>
        </p:nvSpPr>
        <p:spPr>
          <a:xfrm>
            <a:off x="0" y="765175"/>
            <a:ext cx="9144000" cy="1800225"/>
          </a:xfrm>
        </p:spPr>
        <p:txBody>
          <a:bodyPr>
            <a:normAutofit/>
          </a:bodyPr>
          <a:lstStyle>
            <a:lvl1pPr>
              <a:defRPr sz="1400"/>
            </a:lvl1pPr>
          </a:lstStyle>
          <a:p>
            <a:r>
              <a:rPr lang="nb-NO" dirty="0"/>
              <a:t>Her kan du sette inn et valgfritt bilde hvis du ønsker det! Klikk og finn et passende bilde i liggende format. Hvis du ikke vil ha noe bilde her, så lar du det bare være slik. Denne rammen vil da ikke vises i lysbildefremvisning.</a:t>
            </a:r>
          </a:p>
        </p:txBody>
      </p:sp>
    </p:spTree>
    <p:extLst>
      <p:ext uri="{BB962C8B-B14F-4D97-AF65-F5344CB8AC3E}">
        <p14:creationId xmlns:p14="http://schemas.microsoft.com/office/powerpoint/2010/main" val="3195844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6 rammer med overskrift">
    <p:spTree>
      <p:nvGrpSpPr>
        <p:cNvPr id="1" name=""/>
        <p:cNvGrpSpPr/>
        <p:nvPr/>
      </p:nvGrpSpPr>
      <p:grpSpPr>
        <a:xfrm>
          <a:off x="0" y="0"/>
          <a:ext cx="0" cy="0"/>
          <a:chOff x="0" y="0"/>
          <a:chExt cx="0" cy="0"/>
        </a:xfrm>
      </p:grpSpPr>
      <p:sp>
        <p:nvSpPr>
          <p:cNvPr id="3" name="Plassholder for innhold 2"/>
          <p:cNvSpPr>
            <a:spLocks noGrp="1"/>
          </p:cNvSpPr>
          <p:nvPr>
            <p:ph idx="1" hasCustomPrompt="1"/>
          </p:nvPr>
        </p:nvSpPr>
        <p:spPr>
          <a:xfrm>
            <a:off x="432000" y="1177045"/>
            <a:ext cx="2520000" cy="2323963"/>
          </a:xfrm>
        </p:spPr>
        <p:txBody>
          <a:bodyPr>
            <a:noAutofit/>
          </a:bodyPr>
          <a:lstStyle>
            <a:lvl1pPr marL="266700" indent="-266700">
              <a:defRPr sz="1200"/>
            </a:lvl1pPr>
            <a:lvl2pPr>
              <a:defRPr sz="1400"/>
            </a:lvl2pPr>
            <a:lvl3pPr>
              <a:defRPr sz="1200"/>
            </a:lvl3pPr>
            <a:lvl4pPr>
              <a:defRPr sz="1200"/>
            </a:lvl4pPr>
            <a:lvl5pPr>
              <a:defRPr sz="1100"/>
            </a:lvl5pPr>
          </a:lstStyle>
          <a:p>
            <a:pPr lvl="0"/>
            <a:r>
              <a:rPr lang="nb-NO" dirty="0"/>
              <a:t>Klikk for å legge inn punktmerke.</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lysbildenummer 3"/>
          <p:cNvSpPr>
            <a:spLocks noGrp="1"/>
          </p:cNvSpPr>
          <p:nvPr>
            <p:ph type="sldNum" sz="quarter" idx="10"/>
          </p:nvPr>
        </p:nvSpPr>
        <p:spPr>
          <a:xfrm>
            <a:off x="432000" y="6453188"/>
            <a:ext cx="533400" cy="270000"/>
          </a:xfrm>
        </p:spPr>
        <p:txBody>
          <a:bodyPr/>
          <a:lstStyle>
            <a:lvl1pPr>
              <a:defRPr/>
            </a:lvl1pPr>
          </a:lstStyle>
          <a:p>
            <a:fld id="{538CB5FC-E4A7-4899-A920-03E024C3E669}" type="slidenum">
              <a:rPr lang="nb-NO"/>
              <a:pPr/>
              <a:t>‹#›</a:t>
            </a:fld>
            <a:endParaRPr lang="nb-NO"/>
          </a:p>
        </p:txBody>
      </p:sp>
      <p:sp>
        <p:nvSpPr>
          <p:cNvPr id="5" name="Plassholder for bunntekst 4"/>
          <p:cNvSpPr>
            <a:spLocks noGrp="1"/>
          </p:cNvSpPr>
          <p:nvPr>
            <p:ph type="ftr" sz="quarter" idx="11"/>
          </p:nvPr>
        </p:nvSpPr>
        <p:spPr>
          <a:xfrm>
            <a:off x="1728104" y="6453188"/>
            <a:ext cx="6983896" cy="268287"/>
          </a:xfrm>
        </p:spPr>
        <p:txBody>
          <a:bodyPr/>
          <a:lstStyle>
            <a:lvl1pPr>
              <a:defRPr/>
            </a:lvl1pPr>
          </a:lstStyle>
          <a:p>
            <a:endParaRPr lang="nb-NO"/>
          </a:p>
        </p:txBody>
      </p:sp>
      <p:sp>
        <p:nvSpPr>
          <p:cNvPr id="13" name="Plassholder for innhold 4"/>
          <p:cNvSpPr>
            <a:spLocks noGrp="1"/>
          </p:cNvSpPr>
          <p:nvPr>
            <p:ph idx="47" hasCustomPrompt="1"/>
          </p:nvPr>
        </p:nvSpPr>
        <p:spPr>
          <a:xfrm>
            <a:off x="432000" y="784448"/>
            <a:ext cx="2520000" cy="294925"/>
          </a:xfrm>
          <a:solidFill>
            <a:srgbClr val="878887"/>
          </a:solidFill>
        </p:spPr>
        <p:txBody>
          <a:bodyPr>
            <a:noAutofit/>
          </a:bodyPr>
          <a:lstStyle>
            <a:lvl1pPr marL="0" indent="0" algn="ctr">
              <a:buNone/>
              <a:defRPr sz="1400" b="1">
                <a:solidFill>
                  <a:schemeClr val="bg1"/>
                </a:solidFill>
              </a:defRPr>
            </a:lvl1pPr>
          </a:lstStyle>
          <a:p>
            <a:r>
              <a:rPr lang="nb-NO" dirty="0"/>
              <a:t>OVERSKRIFT HER</a:t>
            </a:r>
          </a:p>
        </p:txBody>
      </p:sp>
      <p:sp>
        <p:nvSpPr>
          <p:cNvPr id="26" name="Plassholder for innhold 2"/>
          <p:cNvSpPr>
            <a:spLocks noGrp="1"/>
          </p:cNvSpPr>
          <p:nvPr>
            <p:ph idx="54" hasCustomPrompt="1"/>
          </p:nvPr>
        </p:nvSpPr>
        <p:spPr>
          <a:xfrm>
            <a:off x="3203848" y="1177045"/>
            <a:ext cx="2520000" cy="2323963"/>
          </a:xfrm>
        </p:spPr>
        <p:txBody>
          <a:bodyPr>
            <a:noAutofit/>
          </a:bodyPr>
          <a:lstStyle>
            <a:lvl1pPr marL="266700" indent="-266700">
              <a:defRPr sz="1200"/>
            </a:lvl1pPr>
            <a:lvl2pPr>
              <a:defRPr sz="1400"/>
            </a:lvl2pPr>
            <a:lvl3pPr>
              <a:defRPr sz="1200"/>
            </a:lvl3pPr>
            <a:lvl4pPr>
              <a:defRPr sz="1200"/>
            </a:lvl4pPr>
            <a:lvl5pPr>
              <a:defRPr sz="1100"/>
            </a:lvl5pPr>
          </a:lstStyle>
          <a:p>
            <a:pPr lvl="0"/>
            <a:r>
              <a:rPr lang="nb-NO" dirty="0"/>
              <a:t>Klikk for å legge inn punktmerke.</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27" name="Plassholder for innhold 2"/>
          <p:cNvSpPr>
            <a:spLocks noGrp="1"/>
          </p:cNvSpPr>
          <p:nvPr>
            <p:ph idx="55" hasCustomPrompt="1"/>
          </p:nvPr>
        </p:nvSpPr>
        <p:spPr>
          <a:xfrm>
            <a:off x="5975696" y="1177045"/>
            <a:ext cx="2520000" cy="2323963"/>
          </a:xfrm>
        </p:spPr>
        <p:txBody>
          <a:bodyPr>
            <a:noAutofit/>
          </a:bodyPr>
          <a:lstStyle>
            <a:lvl1pPr marL="266700" indent="-266700">
              <a:defRPr sz="1200"/>
            </a:lvl1pPr>
            <a:lvl2pPr>
              <a:defRPr sz="1400"/>
            </a:lvl2pPr>
            <a:lvl3pPr>
              <a:defRPr sz="1200"/>
            </a:lvl3pPr>
            <a:lvl4pPr>
              <a:defRPr sz="1200"/>
            </a:lvl4pPr>
            <a:lvl5pPr>
              <a:defRPr sz="1100"/>
            </a:lvl5pPr>
          </a:lstStyle>
          <a:p>
            <a:pPr lvl="0"/>
            <a:r>
              <a:rPr lang="nb-NO" dirty="0"/>
              <a:t>Klikk for å legge inn punktmerke.</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28" name="Plassholder for innhold 4"/>
          <p:cNvSpPr>
            <a:spLocks noGrp="1"/>
          </p:cNvSpPr>
          <p:nvPr>
            <p:ph idx="56" hasCustomPrompt="1"/>
          </p:nvPr>
        </p:nvSpPr>
        <p:spPr>
          <a:xfrm>
            <a:off x="3203848" y="784447"/>
            <a:ext cx="2520000" cy="294925"/>
          </a:xfrm>
          <a:solidFill>
            <a:srgbClr val="878887"/>
          </a:solidFill>
        </p:spPr>
        <p:txBody>
          <a:bodyPr>
            <a:noAutofit/>
          </a:bodyPr>
          <a:lstStyle>
            <a:lvl1pPr marL="0" indent="0" algn="ctr">
              <a:buNone/>
              <a:defRPr sz="1400" b="1">
                <a:solidFill>
                  <a:schemeClr val="bg1"/>
                </a:solidFill>
              </a:defRPr>
            </a:lvl1pPr>
          </a:lstStyle>
          <a:p>
            <a:r>
              <a:rPr lang="nb-NO" dirty="0"/>
              <a:t>OVERSKRIFT HER</a:t>
            </a:r>
          </a:p>
        </p:txBody>
      </p:sp>
      <p:sp>
        <p:nvSpPr>
          <p:cNvPr id="29" name="Plassholder for innhold 4"/>
          <p:cNvSpPr>
            <a:spLocks noGrp="1"/>
          </p:cNvSpPr>
          <p:nvPr>
            <p:ph idx="57" hasCustomPrompt="1"/>
          </p:nvPr>
        </p:nvSpPr>
        <p:spPr>
          <a:xfrm>
            <a:off x="5990646" y="784447"/>
            <a:ext cx="2520000" cy="294925"/>
          </a:xfrm>
          <a:solidFill>
            <a:srgbClr val="878887"/>
          </a:solidFill>
        </p:spPr>
        <p:txBody>
          <a:bodyPr>
            <a:noAutofit/>
          </a:bodyPr>
          <a:lstStyle>
            <a:lvl1pPr marL="0" indent="0" algn="ctr">
              <a:buNone/>
              <a:defRPr sz="1400" b="1">
                <a:solidFill>
                  <a:schemeClr val="bg1"/>
                </a:solidFill>
              </a:defRPr>
            </a:lvl1pPr>
          </a:lstStyle>
          <a:p>
            <a:r>
              <a:rPr lang="nb-NO" dirty="0"/>
              <a:t>OVERSKRIFT HER</a:t>
            </a:r>
          </a:p>
        </p:txBody>
      </p:sp>
      <p:sp>
        <p:nvSpPr>
          <p:cNvPr id="30" name="Plassholder for innhold 2"/>
          <p:cNvSpPr>
            <a:spLocks noGrp="1"/>
          </p:cNvSpPr>
          <p:nvPr>
            <p:ph idx="58" hasCustomPrompt="1"/>
          </p:nvPr>
        </p:nvSpPr>
        <p:spPr>
          <a:xfrm>
            <a:off x="447930" y="3991278"/>
            <a:ext cx="2520000" cy="2323963"/>
          </a:xfrm>
        </p:spPr>
        <p:txBody>
          <a:bodyPr>
            <a:noAutofit/>
          </a:bodyPr>
          <a:lstStyle>
            <a:lvl1pPr marL="266700" indent="-266700">
              <a:defRPr sz="1200"/>
            </a:lvl1pPr>
            <a:lvl2pPr>
              <a:defRPr sz="1400"/>
            </a:lvl2pPr>
            <a:lvl3pPr>
              <a:defRPr sz="1200"/>
            </a:lvl3pPr>
            <a:lvl4pPr>
              <a:defRPr sz="1200"/>
            </a:lvl4pPr>
            <a:lvl5pPr>
              <a:defRPr sz="1100"/>
            </a:lvl5pPr>
          </a:lstStyle>
          <a:p>
            <a:pPr lvl="0"/>
            <a:r>
              <a:rPr lang="nb-NO" dirty="0"/>
              <a:t>Klikk for å legge inn punktmerke.</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31" name="Plassholder for innhold 4"/>
          <p:cNvSpPr>
            <a:spLocks noGrp="1"/>
          </p:cNvSpPr>
          <p:nvPr>
            <p:ph idx="59" hasCustomPrompt="1"/>
          </p:nvPr>
        </p:nvSpPr>
        <p:spPr>
          <a:xfrm>
            <a:off x="447930" y="3598681"/>
            <a:ext cx="2520000" cy="294925"/>
          </a:xfrm>
          <a:solidFill>
            <a:srgbClr val="878887"/>
          </a:solidFill>
        </p:spPr>
        <p:txBody>
          <a:bodyPr>
            <a:noAutofit/>
          </a:bodyPr>
          <a:lstStyle>
            <a:lvl1pPr marL="0" indent="0" algn="ctr">
              <a:buNone/>
              <a:defRPr sz="1400" b="1">
                <a:solidFill>
                  <a:schemeClr val="bg1"/>
                </a:solidFill>
              </a:defRPr>
            </a:lvl1pPr>
          </a:lstStyle>
          <a:p>
            <a:r>
              <a:rPr lang="nb-NO" dirty="0"/>
              <a:t>OVERSKRIFT HER</a:t>
            </a:r>
          </a:p>
        </p:txBody>
      </p:sp>
      <p:sp>
        <p:nvSpPr>
          <p:cNvPr id="32" name="Plassholder for innhold 2"/>
          <p:cNvSpPr>
            <a:spLocks noGrp="1"/>
          </p:cNvSpPr>
          <p:nvPr>
            <p:ph idx="60" hasCustomPrompt="1"/>
          </p:nvPr>
        </p:nvSpPr>
        <p:spPr>
          <a:xfrm>
            <a:off x="3219778" y="3991278"/>
            <a:ext cx="2520000" cy="2323963"/>
          </a:xfrm>
        </p:spPr>
        <p:txBody>
          <a:bodyPr>
            <a:noAutofit/>
          </a:bodyPr>
          <a:lstStyle>
            <a:lvl1pPr marL="266700" indent="-266700">
              <a:defRPr sz="1200"/>
            </a:lvl1pPr>
            <a:lvl2pPr>
              <a:defRPr sz="1400"/>
            </a:lvl2pPr>
            <a:lvl3pPr>
              <a:defRPr sz="1200"/>
            </a:lvl3pPr>
            <a:lvl4pPr>
              <a:defRPr sz="1200"/>
            </a:lvl4pPr>
            <a:lvl5pPr>
              <a:defRPr sz="1100"/>
            </a:lvl5pPr>
          </a:lstStyle>
          <a:p>
            <a:pPr lvl="0"/>
            <a:r>
              <a:rPr lang="nb-NO" dirty="0"/>
              <a:t>Klikk for å legge inn punktmerke.</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33" name="Plassholder for innhold 2"/>
          <p:cNvSpPr>
            <a:spLocks noGrp="1"/>
          </p:cNvSpPr>
          <p:nvPr>
            <p:ph idx="61" hasCustomPrompt="1"/>
          </p:nvPr>
        </p:nvSpPr>
        <p:spPr>
          <a:xfrm>
            <a:off x="5991626" y="3991278"/>
            <a:ext cx="2520000" cy="2323963"/>
          </a:xfrm>
        </p:spPr>
        <p:txBody>
          <a:bodyPr>
            <a:noAutofit/>
          </a:bodyPr>
          <a:lstStyle>
            <a:lvl1pPr marL="266700" indent="-266700">
              <a:defRPr sz="1200"/>
            </a:lvl1pPr>
            <a:lvl2pPr>
              <a:defRPr sz="1400"/>
            </a:lvl2pPr>
            <a:lvl3pPr>
              <a:defRPr sz="1200"/>
            </a:lvl3pPr>
            <a:lvl4pPr>
              <a:defRPr sz="1200"/>
            </a:lvl4pPr>
            <a:lvl5pPr>
              <a:defRPr sz="1100"/>
            </a:lvl5pPr>
          </a:lstStyle>
          <a:p>
            <a:pPr lvl="0"/>
            <a:r>
              <a:rPr lang="nb-NO" dirty="0"/>
              <a:t>Klikk for å legge inn punktmerke.</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34" name="Plassholder for innhold 4"/>
          <p:cNvSpPr>
            <a:spLocks noGrp="1"/>
          </p:cNvSpPr>
          <p:nvPr>
            <p:ph idx="62" hasCustomPrompt="1"/>
          </p:nvPr>
        </p:nvSpPr>
        <p:spPr>
          <a:xfrm>
            <a:off x="3219778" y="3598680"/>
            <a:ext cx="2520000" cy="294925"/>
          </a:xfrm>
          <a:solidFill>
            <a:srgbClr val="878887"/>
          </a:solidFill>
        </p:spPr>
        <p:txBody>
          <a:bodyPr>
            <a:noAutofit/>
          </a:bodyPr>
          <a:lstStyle>
            <a:lvl1pPr marL="0" indent="0" algn="ctr">
              <a:buNone/>
              <a:defRPr sz="1400" b="1">
                <a:solidFill>
                  <a:schemeClr val="bg1"/>
                </a:solidFill>
              </a:defRPr>
            </a:lvl1pPr>
          </a:lstStyle>
          <a:p>
            <a:r>
              <a:rPr lang="nb-NO" dirty="0"/>
              <a:t>OVERSKRIFT HER</a:t>
            </a:r>
          </a:p>
        </p:txBody>
      </p:sp>
      <p:sp>
        <p:nvSpPr>
          <p:cNvPr id="35" name="Plassholder for innhold 4"/>
          <p:cNvSpPr>
            <a:spLocks noGrp="1"/>
          </p:cNvSpPr>
          <p:nvPr>
            <p:ph idx="63" hasCustomPrompt="1"/>
          </p:nvPr>
        </p:nvSpPr>
        <p:spPr>
          <a:xfrm>
            <a:off x="6006576" y="3598680"/>
            <a:ext cx="2520000" cy="294925"/>
          </a:xfrm>
          <a:solidFill>
            <a:srgbClr val="878887"/>
          </a:solidFill>
        </p:spPr>
        <p:txBody>
          <a:bodyPr>
            <a:noAutofit/>
          </a:bodyPr>
          <a:lstStyle>
            <a:lvl1pPr marL="0" indent="0" algn="ctr">
              <a:buNone/>
              <a:defRPr sz="1400" b="1">
                <a:solidFill>
                  <a:schemeClr val="bg1"/>
                </a:solidFill>
              </a:defRPr>
            </a:lvl1pPr>
          </a:lstStyle>
          <a:p>
            <a:r>
              <a:rPr lang="nb-NO" dirty="0"/>
              <a:t>OVERSKRIFT HER</a:t>
            </a:r>
          </a:p>
        </p:txBody>
      </p:sp>
    </p:spTree>
    <p:extLst>
      <p:ext uri="{BB962C8B-B14F-4D97-AF65-F5344CB8AC3E}">
        <p14:creationId xmlns:p14="http://schemas.microsoft.com/office/powerpoint/2010/main" val="59615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tel &amp; SmartArt">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432000" y="980728"/>
            <a:ext cx="8280000" cy="719138"/>
          </a:xfrm>
        </p:spPr>
        <p:txBody>
          <a:bodyPr/>
          <a:lstStyle>
            <a:lvl1pPr>
              <a:defRPr/>
            </a:lvl1pPr>
          </a:lstStyle>
          <a:p>
            <a:r>
              <a:rPr lang="nb-NO" dirty="0"/>
              <a:t>Klikk for å legge til tittel</a:t>
            </a:r>
          </a:p>
        </p:txBody>
      </p:sp>
      <p:sp>
        <p:nvSpPr>
          <p:cNvPr id="4" name="Plassholder for lysbildenummer 3"/>
          <p:cNvSpPr>
            <a:spLocks noGrp="1"/>
          </p:cNvSpPr>
          <p:nvPr>
            <p:ph type="sldNum" sz="quarter" idx="10"/>
          </p:nvPr>
        </p:nvSpPr>
        <p:spPr/>
        <p:txBody>
          <a:bodyPr/>
          <a:lstStyle>
            <a:lvl1pPr>
              <a:defRPr/>
            </a:lvl1pPr>
          </a:lstStyle>
          <a:p>
            <a:fld id="{538CB5FC-E4A7-4899-A920-03E024C3E669}" type="slidenum">
              <a:rPr lang="nb-NO"/>
              <a:pPr/>
              <a:t>‹#›</a:t>
            </a:fld>
            <a:endParaRPr lang="nb-NO"/>
          </a:p>
        </p:txBody>
      </p:sp>
      <p:sp>
        <p:nvSpPr>
          <p:cNvPr id="5" name="Plassholder for bunntekst 4"/>
          <p:cNvSpPr>
            <a:spLocks noGrp="1"/>
          </p:cNvSpPr>
          <p:nvPr>
            <p:ph type="ftr" sz="quarter" idx="11"/>
          </p:nvPr>
        </p:nvSpPr>
        <p:spPr/>
        <p:txBody>
          <a:bodyPr/>
          <a:lstStyle>
            <a:lvl1pPr>
              <a:defRPr/>
            </a:lvl1pPr>
          </a:lstStyle>
          <a:p>
            <a:endParaRPr lang="nb-NO"/>
          </a:p>
        </p:txBody>
      </p:sp>
      <p:sp>
        <p:nvSpPr>
          <p:cNvPr id="7" name="Plassholder for SmartArt 6"/>
          <p:cNvSpPr>
            <a:spLocks noGrp="1"/>
          </p:cNvSpPr>
          <p:nvPr>
            <p:ph type="dgm" sz="quarter" idx="12" hasCustomPrompt="1"/>
          </p:nvPr>
        </p:nvSpPr>
        <p:spPr>
          <a:xfrm>
            <a:off x="432000" y="1916113"/>
            <a:ext cx="8280000" cy="4320000"/>
          </a:xfrm>
        </p:spPr>
        <p:txBody>
          <a:bodyPr>
            <a:normAutofit/>
          </a:bodyPr>
          <a:lstStyle>
            <a:lvl1pPr marL="457200" marR="0" indent="-457200" algn="l" defTabSz="914400" rtl="0" eaLnBrk="1" fontAlgn="base" latinLnBrk="0" hangingPunct="1">
              <a:lnSpc>
                <a:spcPct val="100000"/>
              </a:lnSpc>
              <a:spcBef>
                <a:spcPct val="20000"/>
              </a:spcBef>
              <a:spcAft>
                <a:spcPct val="0"/>
              </a:spcAft>
              <a:buClr>
                <a:srgbClr val="C00000"/>
              </a:buClr>
              <a:buSzTx/>
              <a:buFont typeface="Arial" panose="020B0604020202020204" pitchFamily="34" charset="0"/>
              <a:buChar char="•"/>
              <a:tabLst/>
              <a:defRPr sz="1600"/>
            </a:lvl1pPr>
          </a:lstStyle>
          <a:p>
            <a:r>
              <a:rPr lang="nb-NO" dirty="0"/>
              <a:t>Klikk for å sette inn et </a:t>
            </a:r>
            <a:r>
              <a:rPr lang="nb-NO" dirty="0" err="1"/>
              <a:t>SmartArt</a:t>
            </a:r>
            <a:r>
              <a:rPr lang="nb-NO" dirty="0"/>
              <a:t> objekt. I galleriet for </a:t>
            </a:r>
            <a:r>
              <a:rPr lang="nb-NO" dirty="0" err="1"/>
              <a:t>SmartArt</a:t>
            </a:r>
            <a:r>
              <a:rPr lang="nb-NO" dirty="0"/>
              <a:t> kan du finne det objektet som passer best for å illustrere ditt budskap. En </a:t>
            </a:r>
            <a:r>
              <a:rPr lang="nb-NO" dirty="0" err="1"/>
              <a:t>SmartArt</a:t>
            </a:r>
            <a:r>
              <a:rPr lang="nb-NO" dirty="0"/>
              <a:t>-grafikk er en visuell fremstilling av informasjon og ideer. Du kan velge mellom en rekke oppsett slik at du kan kommunisere dine meldinger på en rask, enkel og effektiv måte. </a:t>
            </a:r>
            <a:r>
              <a:rPr lang="nb-NO" dirty="0" err="1"/>
              <a:t>SmartArt</a:t>
            </a:r>
            <a:r>
              <a:rPr lang="nb-NO" dirty="0"/>
              <a:t>-grafikk, spesielt i kombinasjon med andre funksjoner, for eksempel temaer, gjør det enklere å lage profesjonelle illustrasjoner med noen få museklikk.</a:t>
            </a:r>
          </a:p>
          <a:p>
            <a:endParaRPr lang="nb-NO" dirty="0"/>
          </a:p>
        </p:txBody>
      </p:sp>
    </p:spTree>
    <p:extLst>
      <p:ext uri="{BB962C8B-B14F-4D97-AF65-F5344CB8AC3E}">
        <p14:creationId xmlns:p14="http://schemas.microsoft.com/office/powerpoint/2010/main" val="36901785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martArt">
    <p:spTree>
      <p:nvGrpSpPr>
        <p:cNvPr id="1" name=""/>
        <p:cNvGrpSpPr/>
        <p:nvPr/>
      </p:nvGrpSpPr>
      <p:grpSpPr>
        <a:xfrm>
          <a:off x="0" y="0"/>
          <a:ext cx="0" cy="0"/>
          <a:chOff x="0" y="0"/>
          <a:chExt cx="0" cy="0"/>
        </a:xfrm>
      </p:grpSpPr>
      <p:sp>
        <p:nvSpPr>
          <p:cNvPr id="4" name="Plassholder for lysbildenummer 3"/>
          <p:cNvSpPr>
            <a:spLocks noGrp="1"/>
          </p:cNvSpPr>
          <p:nvPr>
            <p:ph type="sldNum" sz="quarter" idx="10"/>
          </p:nvPr>
        </p:nvSpPr>
        <p:spPr/>
        <p:txBody>
          <a:bodyPr/>
          <a:lstStyle>
            <a:lvl1pPr>
              <a:defRPr/>
            </a:lvl1pPr>
          </a:lstStyle>
          <a:p>
            <a:fld id="{538CB5FC-E4A7-4899-A920-03E024C3E669}" type="slidenum">
              <a:rPr lang="nb-NO"/>
              <a:pPr/>
              <a:t>‹#›</a:t>
            </a:fld>
            <a:endParaRPr lang="nb-NO"/>
          </a:p>
        </p:txBody>
      </p:sp>
      <p:sp>
        <p:nvSpPr>
          <p:cNvPr id="5" name="Plassholder for bunntekst 4"/>
          <p:cNvSpPr>
            <a:spLocks noGrp="1"/>
          </p:cNvSpPr>
          <p:nvPr>
            <p:ph type="ftr" sz="quarter" idx="11"/>
          </p:nvPr>
        </p:nvSpPr>
        <p:spPr/>
        <p:txBody>
          <a:bodyPr/>
          <a:lstStyle>
            <a:lvl1pPr>
              <a:defRPr/>
            </a:lvl1pPr>
          </a:lstStyle>
          <a:p>
            <a:endParaRPr lang="nb-NO"/>
          </a:p>
        </p:txBody>
      </p:sp>
      <p:sp>
        <p:nvSpPr>
          <p:cNvPr id="7" name="Plassholder for SmartArt 6"/>
          <p:cNvSpPr>
            <a:spLocks noGrp="1"/>
          </p:cNvSpPr>
          <p:nvPr>
            <p:ph type="dgm" sz="quarter" idx="12" hasCustomPrompt="1"/>
          </p:nvPr>
        </p:nvSpPr>
        <p:spPr>
          <a:xfrm>
            <a:off x="432000" y="980728"/>
            <a:ext cx="8280000" cy="5255385"/>
          </a:xfrm>
        </p:spPr>
        <p:txBody>
          <a:bodyPr>
            <a:normAutofit/>
          </a:bodyPr>
          <a:lstStyle>
            <a:lvl1pPr marL="457200" marR="0" indent="-457200" algn="l" defTabSz="914400" rtl="0" eaLnBrk="1" fontAlgn="base" latinLnBrk="0" hangingPunct="1">
              <a:lnSpc>
                <a:spcPct val="100000"/>
              </a:lnSpc>
              <a:spcBef>
                <a:spcPct val="20000"/>
              </a:spcBef>
              <a:spcAft>
                <a:spcPct val="0"/>
              </a:spcAft>
              <a:buClr>
                <a:srgbClr val="C00000"/>
              </a:buClr>
              <a:buSzTx/>
              <a:buFont typeface="Arial" panose="020B0604020202020204" pitchFamily="34" charset="0"/>
              <a:buChar char="•"/>
              <a:tabLst/>
              <a:defRPr sz="1600"/>
            </a:lvl1pPr>
          </a:lstStyle>
          <a:p>
            <a:r>
              <a:rPr lang="nb-NO" dirty="0"/>
              <a:t>Klikk for å sette inn et </a:t>
            </a:r>
            <a:r>
              <a:rPr lang="nb-NO" dirty="0" err="1"/>
              <a:t>SmartArt</a:t>
            </a:r>
            <a:r>
              <a:rPr lang="nb-NO" dirty="0"/>
              <a:t> objekt. I galleriet for </a:t>
            </a:r>
            <a:r>
              <a:rPr lang="nb-NO" dirty="0" err="1"/>
              <a:t>SmartArt</a:t>
            </a:r>
            <a:r>
              <a:rPr lang="nb-NO" dirty="0"/>
              <a:t> kan du finne det objektet som passer best for å illustrere ditt budskap. En </a:t>
            </a:r>
            <a:r>
              <a:rPr lang="nb-NO" dirty="0" err="1"/>
              <a:t>SmartArt</a:t>
            </a:r>
            <a:r>
              <a:rPr lang="nb-NO" dirty="0"/>
              <a:t>-grafikk er en visuell fremstilling av informasjon og ideer. Du kan velge mellom en rekke oppsett slik at du kan kommunisere dine meldinger på en rask, enkel og effektiv måte. </a:t>
            </a:r>
            <a:r>
              <a:rPr lang="nb-NO" dirty="0" err="1"/>
              <a:t>SmartArt</a:t>
            </a:r>
            <a:r>
              <a:rPr lang="nb-NO" dirty="0"/>
              <a:t>-grafikk, spesielt i kombinasjon med andre funksjoner, for eksempel temaer, gjør det enklere å lage profesjonelle illustrasjoner med noen få museklikk.</a:t>
            </a:r>
          </a:p>
          <a:p>
            <a:endParaRPr lang="nb-NO" dirty="0"/>
          </a:p>
        </p:txBody>
      </p:sp>
    </p:spTree>
    <p:extLst>
      <p:ext uri="{BB962C8B-B14F-4D97-AF65-F5344CB8AC3E}">
        <p14:creationId xmlns:p14="http://schemas.microsoft.com/office/powerpoint/2010/main" val="22666657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tel &amp; Diagram">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432000" y="980728"/>
            <a:ext cx="8280000" cy="719138"/>
          </a:xfrm>
        </p:spPr>
        <p:txBody>
          <a:bodyPr/>
          <a:lstStyle>
            <a:lvl1pPr>
              <a:defRPr/>
            </a:lvl1pPr>
          </a:lstStyle>
          <a:p>
            <a:r>
              <a:rPr lang="nb-NO" dirty="0"/>
              <a:t>Klikk for å legge til tittel</a:t>
            </a:r>
          </a:p>
        </p:txBody>
      </p:sp>
      <p:sp>
        <p:nvSpPr>
          <p:cNvPr id="4" name="Plassholder for lysbildenummer 3"/>
          <p:cNvSpPr>
            <a:spLocks noGrp="1"/>
          </p:cNvSpPr>
          <p:nvPr>
            <p:ph type="sldNum" sz="quarter" idx="10"/>
          </p:nvPr>
        </p:nvSpPr>
        <p:spPr/>
        <p:txBody>
          <a:bodyPr/>
          <a:lstStyle>
            <a:lvl1pPr>
              <a:defRPr/>
            </a:lvl1pPr>
          </a:lstStyle>
          <a:p>
            <a:fld id="{538CB5FC-E4A7-4899-A920-03E024C3E669}" type="slidenum">
              <a:rPr lang="nb-NO"/>
              <a:pPr/>
              <a:t>‹#›</a:t>
            </a:fld>
            <a:endParaRPr lang="nb-NO"/>
          </a:p>
        </p:txBody>
      </p:sp>
      <p:sp>
        <p:nvSpPr>
          <p:cNvPr id="5" name="Plassholder for bunntekst 4"/>
          <p:cNvSpPr>
            <a:spLocks noGrp="1"/>
          </p:cNvSpPr>
          <p:nvPr>
            <p:ph type="ftr" sz="quarter" idx="11"/>
          </p:nvPr>
        </p:nvSpPr>
        <p:spPr/>
        <p:txBody>
          <a:bodyPr/>
          <a:lstStyle>
            <a:lvl1pPr>
              <a:defRPr/>
            </a:lvl1pPr>
          </a:lstStyle>
          <a:p>
            <a:endParaRPr lang="nb-NO"/>
          </a:p>
        </p:txBody>
      </p:sp>
      <p:sp>
        <p:nvSpPr>
          <p:cNvPr id="6" name="Plassholder for diagram 5"/>
          <p:cNvSpPr>
            <a:spLocks noGrp="1"/>
          </p:cNvSpPr>
          <p:nvPr>
            <p:ph type="chart" sz="quarter" idx="13" hasCustomPrompt="1"/>
          </p:nvPr>
        </p:nvSpPr>
        <p:spPr>
          <a:xfrm>
            <a:off x="432000" y="1903826"/>
            <a:ext cx="8280000" cy="4320000"/>
          </a:xfrm>
        </p:spPr>
        <p:txBody>
          <a:bodyPr/>
          <a:lstStyle>
            <a:lvl1pPr marL="457200" marR="0" indent="-457200" algn="l" defTabSz="914400" rtl="0" eaLnBrk="1" fontAlgn="base" latinLnBrk="0" hangingPunct="1">
              <a:lnSpc>
                <a:spcPct val="100000"/>
              </a:lnSpc>
              <a:spcBef>
                <a:spcPct val="20000"/>
              </a:spcBef>
              <a:spcAft>
                <a:spcPct val="0"/>
              </a:spcAft>
              <a:buClr>
                <a:srgbClr val="C00000"/>
              </a:buClr>
              <a:buSzTx/>
              <a:buFont typeface="Arial" panose="020B0604020202020204" pitchFamily="34" charset="0"/>
              <a:buChar char="•"/>
              <a:tabLst/>
              <a:defRPr sz="1400"/>
            </a:lvl1pPr>
          </a:lstStyle>
          <a:p>
            <a:pPr marL="457200" marR="0" lvl="0" indent="-457200" algn="l" defTabSz="914400" rtl="0" eaLnBrk="1" fontAlgn="base" latinLnBrk="0" hangingPunct="1">
              <a:lnSpc>
                <a:spcPct val="100000"/>
              </a:lnSpc>
              <a:spcBef>
                <a:spcPct val="20000"/>
              </a:spcBef>
              <a:spcAft>
                <a:spcPct val="0"/>
              </a:spcAft>
              <a:buClr>
                <a:srgbClr val="C00000"/>
              </a:buClr>
              <a:buSzTx/>
              <a:buFont typeface="Arial" panose="020B0604020202020204" pitchFamily="34" charset="0"/>
              <a:buChar char="•"/>
              <a:tabLst/>
              <a:defRPr/>
            </a:pPr>
            <a:r>
              <a:rPr lang="nb-NO" dirty="0"/>
              <a:t>Klikk på ikonet under for å legge inn et diagram. Velg fra menyen som dukker opp hvilket diagram du vil ha. Klikk på diagramtypen du ønsker å benytte; da vil det åpne seg et vindu i Excel på høyre hånd slik at du kan legge inn korrekte verdier. Når verdiene er lagt inn lukker du Excel-vinduet og diagrammet er på plass her. </a:t>
            </a:r>
            <a:br>
              <a:rPr lang="nb-NO" dirty="0"/>
            </a:br>
            <a:br>
              <a:rPr lang="nb-NO" dirty="0"/>
            </a:br>
            <a:r>
              <a:rPr lang="nb-NO" dirty="0"/>
              <a:t>Straks diagrammet er satt inn vil du se at de dukker opp diagramverktøy øverst i høyre hjørne. Du kan tilpasse ditt diagram med UTFORMING &amp; FORMAT. </a:t>
            </a:r>
          </a:p>
          <a:p>
            <a:endParaRPr lang="nb-NO" dirty="0"/>
          </a:p>
        </p:txBody>
      </p:sp>
    </p:spTree>
    <p:extLst>
      <p:ext uri="{BB962C8B-B14F-4D97-AF65-F5344CB8AC3E}">
        <p14:creationId xmlns:p14="http://schemas.microsoft.com/office/powerpoint/2010/main" val="32742753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agram">
    <p:spTree>
      <p:nvGrpSpPr>
        <p:cNvPr id="1" name=""/>
        <p:cNvGrpSpPr/>
        <p:nvPr/>
      </p:nvGrpSpPr>
      <p:grpSpPr>
        <a:xfrm>
          <a:off x="0" y="0"/>
          <a:ext cx="0" cy="0"/>
          <a:chOff x="0" y="0"/>
          <a:chExt cx="0" cy="0"/>
        </a:xfrm>
      </p:grpSpPr>
      <p:sp>
        <p:nvSpPr>
          <p:cNvPr id="4" name="Plassholder for lysbildenummer 3"/>
          <p:cNvSpPr>
            <a:spLocks noGrp="1"/>
          </p:cNvSpPr>
          <p:nvPr>
            <p:ph type="sldNum" sz="quarter" idx="10"/>
          </p:nvPr>
        </p:nvSpPr>
        <p:spPr/>
        <p:txBody>
          <a:bodyPr/>
          <a:lstStyle>
            <a:lvl1pPr>
              <a:defRPr/>
            </a:lvl1pPr>
          </a:lstStyle>
          <a:p>
            <a:fld id="{538CB5FC-E4A7-4899-A920-03E024C3E669}" type="slidenum">
              <a:rPr lang="nb-NO"/>
              <a:pPr/>
              <a:t>‹#›</a:t>
            </a:fld>
            <a:endParaRPr lang="nb-NO"/>
          </a:p>
        </p:txBody>
      </p:sp>
      <p:sp>
        <p:nvSpPr>
          <p:cNvPr id="5" name="Plassholder for bunntekst 4"/>
          <p:cNvSpPr>
            <a:spLocks noGrp="1"/>
          </p:cNvSpPr>
          <p:nvPr>
            <p:ph type="ftr" sz="quarter" idx="11"/>
          </p:nvPr>
        </p:nvSpPr>
        <p:spPr/>
        <p:txBody>
          <a:bodyPr/>
          <a:lstStyle>
            <a:lvl1pPr>
              <a:defRPr/>
            </a:lvl1pPr>
          </a:lstStyle>
          <a:p>
            <a:endParaRPr lang="nb-NO"/>
          </a:p>
        </p:txBody>
      </p:sp>
      <p:sp>
        <p:nvSpPr>
          <p:cNvPr id="6" name="Plassholder for diagram 5"/>
          <p:cNvSpPr>
            <a:spLocks noGrp="1"/>
          </p:cNvSpPr>
          <p:nvPr>
            <p:ph type="chart" sz="quarter" idx="13" hasCustomPrompt="1"/>
          </p:nvPr>
        </p:nvSpPr>
        <p:spPr>
          <a:xfrm>
            <a:off x="432000" y="980728"/>
            <a:ext cx="8280000" cy="5243098"/>
          </a:xfrm>
        </p:spPr>
        <p:txBody>
          <a:bodyPr/>
          <a:lstStyle>
            <a:lvl1pPr marL="457200" marR="0" indent="-457200" algn="l" defTabSz="914400" rtl="0" eaLnBrk="1" fontAlgn="base" latinLnBrk="0" hangingPunct="1">
              <a:lnSpc>
                <a:spcPct val="100000"/>
              </a:lnSpc>
              <a:spcBef>
                <a:spcPct val="20000"/>
              </a:spcBef>
              <a:spcAft>
                <a:spcPct val="0"/>
              </a:spcAft>
              <a:buClr>
                <a:srgbClr val="C00000"/>
              </a:buClr>
              <a:buSzTx/>
              <a:buFont typeface="Arial" panose="020B0604020202020204" pitchFamily="34" charset="0"/>
              <a:buChar char="•"/>
              <a:tabLst/>
              <a:defRPr sz="1400"/>
            </a:lvl1pPr>
          </a:lstStyle>
          <a:p>
            <a:pPr marL="457200" marR="0" lvl="0" indent="-457200" algn="l" defTabSz="914400" rtl="0" eaLnBrk="1" fontAlgn="base" latinLnBrk="0" hangingPunct="1">
              <a:lnSpc>
                <a:spcPct val="100000"/>
              </a:lnSpc>
              <a:spcBef>
                <a:spcPct val="20000"/>
              </a:spcBef>
              <a:spcAft>
                <a:spcPct val="0"/>
              </a:spcAft>
              <a:buClr>
                <a:srgbClr val="C00000"/>
              </a:buClr>
              <a:buSzTx/>
              <a:buFont typeface="Arial" panose="020B0604020202020204" pitchFamily="34" charset="0"/>
              <a:buChar char="•"/>
              <a:tabLst/>
              <a:defRPr/>
            </a:pPr>
            <a:r>
              <a:rPr lang="nb-NO" dirty="0"/>
              <a:t>Klikk på ikonet under for å legge inn et diagram. Velg fra menyen som dukker opp hvilket diagram du vil ha. Klikk på diagramtypen du ønsker å benytte; da vil det åpne seg et vindu i Excel på høyre hånd slik at du kan legge inn korrekte verdier. Når verdiene er lagt inn lukker du Excel-vinduet og diagrammet er på plass her. </a:t>
            </a:r>
            <a:br>
              <a:rPr lang="nb-NO" dirty="0"/>
            </a:br>
            <a:br>
              <a:rPr lang="nb-NO" dirty="0"/>
            </a:br>
            <a:r>
              <a:rPr lang="nb-NO" dirty="0"/>
              <a:t>Straks diagrammet er satt inn vil du se at de dukker opp diagramverktøy øverst i høyre hjørne. Du kan tilpasse ditt diagram med UTFORMING &amp; FORMAT. </a:t>
            </a:r>
          </a:p>
          <a:p>
            <a:endParaRPr lang="nb-NO" dirty="0"/>
          </a:p>
        </p:txBody>
      </p:sp>
    </p:spTree>
    <p:extLst>
      <p:ext uri="{BB962C8B-B14F-4D97-AF65-F5344CB8AC3E}">
        <p14:creationId xmlns:p14="http://schemas.microsoft.com/office/powerpoint/2010/main" val="26118288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are tittel">
    <p:spTree>
      <p:nvGrpSpPr>
        <p:cNvPr id="1" name=""/>
        <p:cNvGrpSpPr/>
        <p:nvPr/>
      </p:nvGrpSpPr>
      <p:grpSpPr>
        <a:xfrm>
          <a:off x="0" y="0"/>
          <a:ext cx="0" cy="0"/>
          <a:chOff x="0" y="0"/>
          <a:chExt cx="0" cy="0"/>
        </a:xfrm>
      </p:grpSpPr>
      <p:sp>
        <p:nvSpPr>
          <p:cNvPr id="3" name="Plassholder for lysbildenummer 2"/>
          <p:cNvSpPr>
            <a:spLocks noGrp="1"/>
          </p:cNvSpPr>
          <p:nvPr>
            <p:ph type="sldNum" sz="quarter" idx="10"/>
          </p:nvPr>
        </p:nvSpPr>
        <p:spPr/>
        <p:txBody>
          <a:bodyPr/>
          <a:lstStyle>
            <a:lvl1pPr>
              <a:defRPr/>
            </a:lvl1pPr>
          </a:lstStyle>
          <a:p>
            <a:fld id="{4B3129A5-22C2-42D8-A1A1-8470B6A0A1A4}" type="slidenum">
              <a:rPr lang="nb-NO"/>
              <a:pPr/>
              <a:t>‹#›</a:t>
            </a:fld>
            <a:endParaRPr lang="nb-NO"/>
          </a:p>
        </p:txBody>
      </p:sp>
      <p:sp>
        <p:nvSpPr>
          <p:cNvPr id="4" name="Plassholder for bunntekst 3"/>
          <p:cNvSpPr>
            <a:spLocks noGrp="1"/>
          </p:cNvSpPr>
          <p:nvPr>
            <p:ph type="ftr" sz="quarter" idx="11"/>
          </p:nvPr>
        </p:nvSpPr>
        <p:spPr/>
        <p:txBody>
          <a:bodyPr/>
          <a:lstStyle>
            <a:lvl1pPr>
              <a:defRPr/>
            </a:lvl1pPr>
          </a:lstStyle>
          <a:p>
            <a:endParaRPr lang="nb-NO"/>
          </a:p>
        </p:txBody>
      </p:sp>
      <p:sp>
        <p:nvSpPr>
          <p:cNvPr id="7" name="Tittel 1"/>
          <p:cNvSpPr>
            <a:spLocks noGrp="1"/>
          </p:cNvSpPr>
          <p:nvPr>
            <p:ph type="title" hasCustomPrompt="1"/>
          </p:nvPr>
        </p:nvSpPr>
        <p:spPr>
          <a:xfrm>
            <a:off x="432000" y="980728"/>
            <a:ext cx="8280000" cy="719138"/>
          </a:xfrm>
        </p:spPr>
        <p:txBody>
          <a:bodyPr/>
          <a:lstStyle>
            <a:lvl1pPr>
              <a:defRPr/>
            </a:lvl1pPr>
          </a:lstStyle>
          <a:p>
            <a:r>
              <a:rPr lang="nb-NO" dirty="0"/>
              <a:t>Klikk for å legge til tittel</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lysbildenummer 1"/>
          <p:cNvSpPr>
            <a:spLocks noGrp="1"/>
          </p:cNvSpPr>
          <p:nvPr>
            <p:ph type="sldNum" sz="quarter" idx="10"/>
          </p:nvPr>
        </p:nvSpPr>
        <p:spPr/>
        <p:txBody>
          <a:bodyPr/>
          <a:lstStyle>
            <a:lvl1pPr>
              <a:defRPr/>
            </a:lvl1pPr>
          </a:lstStyle>
          <a:p>
            <a:fld id="{9E09A7D1-F3EA-4168-AEA9-C109C0E59BDD}" type="slidenum">
              <a:rPr lang="nb-NO"/>
              <a:pPr/>
              <a:t>‹#›</a:t>
            </a:fld>
            <a:endParaRPr lang="nb-NO"/>
          </a:p>
        </p:txBody>
      </p:sp>
      <p:sp>
        <p:nvSpPr>
          <p:cNvPr id="3" name="Plassholder for bunntekst 2"/>
          <p:cNvSpPr>
            <a:spLocks noGrp="1"/>
          </p:cNvSpPr>
          <p:nvPr>
            <p:ph type="ftr" sz="quarter" idx="11"/>
          </p:nvPr>
        </p:nvSpPr>
        <p:spPr/>
        <p:txBody>
          <a:bodyPr/>
          <a:lstStyle>
            <a:lvl1pPr>
              <a:defRPr/>
            </a:lvl1pPr>
          </a:lstStyle>
          <a:p>
            <a:endParaRPr lang="nb-NO"/>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432000" y="980728"/>
            <a:ext cx="3008313" cy="647850"/>
          </a:xfrm>
        </p:spPr>
        <p:txBody>
          <a:bodyPr anchor="b"/>
          <a:lstStyle>
            <a:lvl1pPr algn="l">
              <a:defRPr sz="2000" b="1"/>
            </a:lvl1pPr>
          </a:lstStyle>
          <a:p>
            <a:r>
              <a:rPr lang="nb-NO" dirty="0"/>
              <a:t>Klikk for å legge til tittel</a:t>
            </a:r>
          </a:p>
        </p:txBody>
      </p:sp>
      <p:sp>
        <p:nvSpPr>
          <p:cNvPr id="3" name="Plassholder for innhold 2"/>
          <p:cNvSpPr>
            <a:spLocks noGrp="1"/>
          </p:cNvSpPr>
          <p:nvPr>
            <p:ph idx="1" hasCustomPrompt="1"/>
          </p:nvPr>
        </p:nvSpPr>
        <p:spPr>
          <a:xfrm>
            <a:off x="3600250" y="980728"/>
            <a:ext cx="5111750" cy="5145436"/>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nb-NO" dirty="0"/>
              <a:t>Klikk for å skrive inn tekst eller velg et passende ikon for innhold</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tekst 3"/>
          <p:cNvSpPr>
            <a:spLocks noGrp="1"/>
          </p:cNvSpPr>
          <p:nvPr>
            <p:ph type="body" sz="half" idx="2" hasCustomPrompt="1"/>
          </p:nvPr>
        </p:nvSpPr>
        <p:spPr>
          <a:xfrm>
            <a:off x="432000" y="1772816"/>
            <a:ext cx="3008313" cy="43533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dirty="0"/>
              <a:t>Klikk for skrive inn tekst</a:t>
            </a:r>
          </a:p>
        </p:txBody>
      </p:sp>
      <p:sp>
        <p:nvSpPr>
          <p:cNvPr id="5" name="Plassholder for lysbildenummer 4"/>
          <p:cNvSpPr>
            <a:spLocks noGrp="1"/>
          </p:cNvSpPr>
          <p:nvPr>
            <p:ph type="sldNum" sz="quarter" idx="10"/>
          </p:nvPr>
        </p:nvSpPr>
        <p:spPr/>
        <p:txBody>
          <a:bodyPr/>
          <a:lstStyle>
            <a:lvl1pPr>
              <a:defRPr/>
            </a:lvl1pPr>
          </a:lstStyle>
          <a:p>
            <a:fld id="{F8F29712-F6CE-48B4-A66D-45311E5BE6E8}" type="slidenum">
              <a:rPr lang="nb-NO"/>
              <a:pPr/>
              <a:t>‹#›</a:t>
            </a:fld>
            <a:endParaRPr lang="nb-NO" dirty="0"/>
          </a:p>
        </p:txBody>
      </p:sp>
      <p:sp>
        <p:nvSpPr>
          <p:cNvPr id="6" name="Plassholder for bunntekst 5"/>
          <p:cNvSpPr>
            <a:spLocks noGrp="1"/>
          </p:cNvSpPr>
          <p:nvPr>
            <p:ph type="ftr" sz="quarter" idx="11"/>
          </p:nvPr>
        </p:nvSpPr>
        <p:spPr/>
        <p:txBody>
          <a:bodyPr/>
          <a:lstStyle>
            <a:lvl1pPr>
              <a:defRPr/>
            </a:lvl1pPr>
          </a:lstStyle>
          <a:p>
            <a:endParaRPr lang="nb-NO"/>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432000" y="4800600"/>
            <a:ext cx="8280000" cy="566738"/>
          </a:xfrm>
        </p:spPr>
        <p:txBody>
          <a:bodyPr anchor="b"/>
          <a:lstStyle>
            <a:lvl1pPr algn="l">
              <a:defRPr sz="2000" b="1"/>
            </a:lvl1pPr>
          </a:lstStyle>
          <a:p>
            <a:r>
              <a:rPr lang="nb-NO" dirty="0"/>
              <a:t>Klikk for å legge til tittel</a:t>
            </a:r>
          </a:p>
        </p:txBody>
      </p:sp>
      <p:sp>
        <p:nvSpPr>
          <p:cNvPr id="3" name="Plassholder for bilde 2"/>
          <p:cNvSpPr>
            <a:spLocks noGrp="1"/>
          </p:cNvSpPr>
          <p:nvPr>
            <p:ph type="pic" idx="1" hasCustomPrompt="1"/>
          </p:nvPr>
        </p:nvSpPr>
        <p:spPr>
          <a:xfrm>
            <a:off x="432000" y="980728"/>
            <a:ext cx="8280000" cy="3672408"/>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dirty="0"/>
              <a:t>Klikk for å sette inn et bilde i denne rammen.</a:t>
            </a:r>
          </a:p>
        </p:txBody>
      </p:sp>
      <p:sp>
        <p:nvSpPr>
          <p:cNvPr id="4" name="Plassholder for tekst 3"/>
          <p:cNvSpPr>
            <a:spLocks noGrp="1"/>
          </p:cNvSpPr>
          <p:nvPr>
            <p:ph type="body" sz="half" idx="2"/>
          </p:nvPr>
        </p:nvSpPr>
        <p:spPr>
          <a:xfrm>
            <a:off x="432000" y="5440364"/>
            <a:ext cx="8280000" cy="7318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a:t>Rediger tekststiler i malen</a:t>
            </a:r>
          </a:p>
        </p:txBody>
      </p:sp>
      <p:sp>
        <p:nvSpPr>
          <p:cNvPr id="5" name="Plassholder for lysbildenummer 4"/>
          <p:cNvSpPr>
            <a:spLocks noGrp="1"/>
          </p:cNvSpPr>
          <p:nvPr>
            <p:ph type="sldNum" sz="quarter" idx="10"/>
          </p:nvPr>
        </p:nvSpPr>
        <p:spPr/>
        <p:txBody>
          <a:bodyPr/>
          <a:lstStyle>
            <a:lvl1pPr>
              <a:defRPr/>
            </a:lvl1pPr>
          </a:lstStyle>
          <a:p>
            <a:fld id="{37031262-BF45-4019-8E7B-646BF1B506FF}" type="slidenum">
              <a:rPr lang="nb-NO"/>
              <a:pPr/>
              <a:t>‹#›</a:t>
            </a:fld>
            <a:endParaRPr lang="nb-NO"/>
          </a:p>
        </p:txBody>
      </p:sp>
      <p:sp>
        <p:nvSpPr>
          <p:cNvPr id="6" name="Plassholder for bunntekst 5"/>
          <p:cNvSpPr>
            <a:spLocks noGrp="1"/>
          </p:cNvSpPr>
          <p:nvPr>
            <p:ph type="ftr" sz="quarter" idx="11"/>
          </p:nvPr>
        </p:nvSpPr>
        <p:spPr/>
        <p:txBody>
          <a:bodyPr/>
          <a:lstStyle>
            <a:lvl1pPr>
              <a:defRPr/>
            </a:lvl1pPr>
          </a:lstStyle>
          <a:p>
            <a:endParaRPr lang="nb-NO"/>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tel og bilde">
    <p:spTree>
      <p:nvGrpSpPr>
        <p:cNvPr id="1" name=""/>
        <p:cNvGrpSpPr/>
        <p:nvPr/>
      </p:nvGrpSpPr>
      <p:grpSpPr>
        <a:xfrm>
          <a:off x="0" y="0"/>
          <a:ext cx="0" cy="0"/>
          <a:chOff x="0" y="0"/>
          <a:chExt cx="0" cy="0"/>
        </a:xfrm>
      </p:grpSpPr>
      <p:sp>
        <p:nvSpPr>
          <p:cNvPr id="4" name="Plassholder for lysbildenummer 3"/>
          <p:cNvSpPr>
            <a:spLocks noGrp="1"/>
          </p:cNvSpPr>
          <p:nvPr>
            <p:ph type="sldNum" sz="quarter" idx="10"/>
          </p:nvPr>
        </p:nvSpPr>
        <p:spPr/>
        <p:txBody>
          <a:bodyPr/>
          <a:lstStyle>
            <a:lvl1pPr>
              <a:defRPr/>
            </a:lvl1pPr>
          </a:lstStyle>
          <a:p>
            <a:fld id="{538CB5FC-E4A7-4899-A920-03E024C3E669}" type="slidenum">
              <a:rPr lang="nb-NO"/>
              <a:pPr/>
              <a:t>‹#›</a:t>
            </a:fld>
            <a:endParaRPr lang="nb-NO"/>
          </a:p>
        </p:txBody>
      </p:sp>
      <p:sp>
        <p:nvSpPr>
          <p:cNvPr id="5" name="Plassholder for bunntekst 4"/>
          <p:cNvSpPr>
            <a:spLocks noGrp="1"/>
          </p:cNvSpPr>
          <p:nvPr>
            <p:ph type="ftr" sz="quarter" idx="11"/>
          </p:nvPr>
        </p:nvSpPr>
        <p:spPr/>
        <p:txBody>
          <a:bodyPr/>
          <a:lstStyle>
            <a:lvl1pPr>
              <a:defRPr/>
            </a:lvl1pPr>
          </a:lstStyle>
          <a:p>
            <a:endParaRPr lang="nb-NO"/>
          </a:p>
        </p:txBody>
      </p:sp>
      <p:sp>
        <p:nvSpPr>
          <p:cNvPr id="7" name="Plassholder for bilde 6"/>
          <p:cNvSpPr>
            <a:spLocks noGrp="1"/>
          </p:cNvSpPr>
          <p:nvPr>
            <p:ph type="pic" sz="quarter" idx="12" hasCustomPrompt="1"/>
          </p:nvPr>
        </p:nvSpPr>
        <p:spPr>
          <a:xfrm>
            <a:off x="432000" y="1844824"/>
            <a:ext cx="8280000" cy="4391652"/>
          </a:xfrm>
        </p:spPr>
        <p:txBody>
          <a:bodyPr>
            <a:normAutofit/>
          </a:bodyPr>
          <a:lstStyle>
            <a:lvl1pPr>
              <a:defRPr sz="2400"/>
            </a:lvl1pPr>
          </a:lstStyle>
          <a:p>
            <a:r>
              <a:rPr lang="nb-NO" dirty="0"/>
              <a:t>Klikk her for å sette inn et bilde i denne rammen</a:t>
            </a:r>
          </a:p>
        </p:txBody>
      </p:sp>
      <p:sp>
        <p:nvSpPr>
          <p:cNvPr id="6" name="Tittel 1"/>
          <p:cNvSpPr>
            <a:spLocks noGrp="1"/>
          </p:cNvSpPr>
          <p:nvPr>
            <p:ph type="title" hasCustomPrompt="1"/>
          </p:nvPr>
        </p:nvSpPr>
        <p:spPr>
          <a:xfrm>
            <a:off x="432000" y="980728"/>
            <a:ext cx="8280000" cy="719138"/>
          </a:xfrm>
        </p:spPr>
        <p:txBody>
          <a:bodyPr/>
          <a:lstStyle>
            <a:lvl1pPr>
              <a:defRPr/>
            </a:lvl1pPr>
          </a:lstStyle>
          <a:p>
            <a:r>
              <a:rPr lang="nb-NO" dirty="0"/>
              <a:t>Klikk for å legge til tittel</a:t>
            </a:r>
          </a:p>
        </p:txBody>
      </p:sp>
    </p:spTree>
    <p:extLst>
      <p:ext uri="{BB962C8B-B14F-4D97-AF65-F5344CB8AC3E}">
        <p14:creationId xmlns:p14="http://schemas.microsoft.com/office/powerpoint/2010/main" val="2131276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lvl1pPr>
          </a:lstStyle>
          <a:p>
            <a:r>
              <a:rPr lang="nb-NO" dirty="0"/>
              <a:t>Klikk for å legge til tittel</a:t>
            </a:r>
          </a:p>
        </p:txBody>
      </p:sp>
      <p:sp>
        <p:nvSpPr>
          <p:cNvPr id="3" name="Plassholder for innhold 2"/>
          <p:cNvSpPr>
            <a:spLocks noGrp="1"/>
          </p:cNvSpPr>
          <p:nvPr>
            <p:ph idx="1" hasCustomPrompt="1"/>
          </p:nvPr>
        </p:nvSpPr>
        <p:spPr/>
        <p:txBody>
          <a:bodyPr>
            <a:normAutofit/>
          </a:bodyPr>
          <a:lstStyle>
            <a:lvl1pPr>
              <a:defRPr/>
            </a:lvl1pPr>
          </a:lstStyle>
          <a:p>
            <a:pPr lvl="0"/>
            <a:r>
              <a:rPr lang="nb-NO" dirty="0"/>
              <a:t>Klikk for å skrive inn tekst, eller klikk på et av ikonene for å sette inn det du ønsker.</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lysbildenummer 3"/>
          <p:cNvSpPr>
            <a:spLocks noGrp="1"/>
          </p:cNvSpPr>
          <p:nvPr>
            <p:ph type="sldNum" sz="quarter" idx="10"/>
          </p:nvPr>
        </p:nvSpPr>
        <p:spPr/>
        <p:txBody>
          <a:bodyPr/>
          <a:lstStyle>
            <a:lvl1pPr>
              <a:defRPr/>
            </a:lvl1pPr>
          </a:lstStyle>
          <a:p>
            <a:fld id="{538CB5FC-E4A7-4899-A920-03E024C3E669}" type="slidenum">
              <a:rPr lang="nb-NO"/>
              <a:pPr/>
              <a:t>‹#›</a:t>
            </a:fld>
            <a:endParaRPr lang="nb-NO"/>
          </a:p>
        </p:txBody>
      </p:sp>
      <p:sp>
        <p:nvSpPr>
          <p:cNvPr id="5" name="Plassholder for bunntekst 4"/>
          <p:cNvSpPr>
            <a:spLocks noGrp="1"/>
          </p:cNvSpPr>
          <p:nvPr>
            <p:ph type="ftr" sz="quarter" idx="11"/>
          </p:nvPr>
        </p:nvSpPr>
        <p:spPr/>
        <p:txBody>
          <a:bodyPr/>
          <a:lstStyle>
            <a:lvl1pPr>
              <a:defRPr/>
            </a:lvl1pPr>
          </a:lstStyle>
          <a:p>
            <a:endParaRPr lang="nb-NO"/>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tel og 4 bilder">
    <p:spTree>
      <p:nvGrpSpPr>
        <p:cNvPr id="1" name=""/>
        <p:cNvGrpSpPr/>
        <p:nvPr/>
      </p:nvGrpSpPr>
      <p:grpSpPr>
        <a:xfrm>
          <a:off x="0" y="0"/>
          <a:ext cx="0" cy="0"/>
          <a:chOff x="0" y="0"/>
          <a:chExt cx="0" cy="0"/>
        </a:xfrm>
      </p:grpSpPr>
      <p:sp>
        <p:nvSpPr>
          <p:cNvPr id="3" name="Plassholder for lysbildenummer 2"/>
          <p:cNvSpPr>
            <a:spLocks noGrp="1"/>
          </p:cNvSpPr>
          <p:nvPr>
            <p:ph type="sldNum" sz="quarter" idx="10"/>
          </p:nvPr>
        </p:nvSpPr>
        <p:spPr/>
        <p:txBody>
          <a:bodyPr/>
          <a:lstStyle>
            <a:lvl1pPr>
              <a:defRPr/>
            </a:lvl1pPr>
          </a:lstStyle>
          <a:p>
            <a:fld id="{4B3129A5-22C2-42D8-A1A1-8470B6A0A1A4}" type="slidenum">
              <a:rPr lang="nb-NO"/>
              <a:pPr/>
              <a:t>‹#›</a:t>
            </a:fld>
            <a:endParaRPr lang="nb-NO"/>
          </a:p>
        </p:txBody>
      </p:sp>
      <p:sp>
        <p:nvSpPr>
          <p:cNvPr id="4" name="Plassholder for bunntekst 3"/>
          <p:cNvSpPr>
            <a:spLocks noGrp="1"/>
          </p:cNvSpPr>
          <p:nvPr>
            <p:ph type="ftr" sz="quarter" idx="11"/>
          </p:nvPr>
        </p:nvSpPr>
        <p:spPr/>
        <p:txBody>
          <a:bodyPr/>
          <a:lstStyle>
            <a:lvl1pPr>
              <a:defRPr/>
            </a:lvl1pPr>
          </a:lstStyle>
          <a:p>
            <a:endParaRPr lang="nb-NO"/>
          </a:p>
        </p:txBody>
      </p:sp>
      <p:sp>
        <p:nvSpPr>
          <p:cNvPr id="7" name="Tittel 1"/>
          <p:cNvSpPr>
            <a:spLocks noGrp="1"/>
          </p:cNvSpPr>
          <p:nvPr>
            <p:ph type="title" hasCustomPrompt="1"/>
          </p:nvPr>
        </p:nvSpPr>
        <p:spPr>
          <a:xfrm>
            <a:off x="432000" y="980728"/>
            <a:ext cx="8280000" cy="719138"/>
          </a:xfrm>
        </p:spPr>
        <p:txBody>
          <a:bodyPr/>
          <a:lstStyle>
            <a:lvl1pPr>
              <a:defRPr/>
            </a:lvl1pPr>
          </a:lstStyle>
          <a:p>
            <a:r>
              <a:rPr lang="nb-NO" dirty="0"/>
              <a:t>Klikk for å legge til tittel</a:t>
            </a:r>
          </a:p>
        </p:txBody>
      </p:sp>
      <p:sp>
        <p:nvSpPr>
          <p:cNvPr id="5" name="Plassholder for bilde 6"/>
          <p:cNvSpPr>
            <a:spLocks noGrp="1"/>
          </p:cNvSpPr>
          <p:nvPr>
            <p:ph type="pic" sz="quarter" idx="12" hasCustomPrompt="1"/>
          </p:nvPr>
        </p:nvSpPr>
        <p:spPr>
          <a:xfrm>
            <a:off x="432000" y="1844824"/>
            <a:ext cx="3960000" cy="2160000"/>
          </a:xfrm>
        </p:spPr>
        <p:txBody>
          <a:bodyPr>
            <a:normAutofit/>
          </a:bodyPr>
          <a:lstStyle>
            <a:lvl1pPr>
              <a:defRPr sz="1800"/>
            </a:lvl1pPr>
          </a:lstStyle>
          <a:p>
            <a:r>
              <a:rPr lang="nb-NO" dirty="0"/>
              <a:t>Klikk her for å sette inn et bilde i denne rammen</a:t>
            </a:r>
          </a:p>
        </p:txBody>
      </p:sp>
      <p:sp>
        <p:nvSpPr>
          <p:cNvPr id="6" name="Plassholder for bilde 6"/>
          <p:cNvSpPr>
            <a:spLocks noGrp="1"/>
          </p:cNvSpPr>
          <p:nvPr>
            <p:ph type="pic" sz="quarter" idx="13" hasCustomPrompt="1"/>
          </p:nvPr>
        </p:nvSpPr>
        <p:spPr>
          <a:xfrm>
            <a:off x="4747039" y="1844824"/>
            <a:ext cx="3960000" cy="2160000"/>
          </a:xfrm>
        </p:spPr>
        <p:txBody>
          <a:bodyPr>
            <a:normAutofit/>
          </a:bodyPr>
          <a:lstStyle>
            <a:lvl1pPr>
              <a:defRPr sz="1800"/>
            </a:lvl1pPr>
          </a:lstStyle>
          <a:p>
            <a:r>
              <a:rPr lang="nb-NO" dirty="0"/>
              <a:t>Klikk her for å sette inn et bilde i denne rammen</a:t>
            </a:r>
          </a:p>
        </p:txBody>
      </p:sp>
      <p:sp>
        <p:nvSpPr>
          <p:cNvPr id="8" name="Plassholder for bilde 6"/>
          <p:cNvSpPr>
            <a:spLocks noGrp="1"/>
          </p:cNvSpPr>
          <p:nvPr>
            <p:ph type="pic" sz="quarter" idx="14" hasCustomPrompt="1"/>
          </p:nvPr>
        </p:nvSpPr>
        <p:spPr>
          <a:xfrm>
            <a:off x="432000" y="4148230"/>
            <a:ext cx="3960000" cy="2160000"/>
          </a:xfrm>
        </p:spPr>
        <p:txBody>
          <a:bodyPr>
            <a:normAutofit/>
          </a:bodyPr>
          <a:lstStyle>
            <a:lvl1pPr>
              <a:defRPr sz="1800"/>
            </a:lvl1pPr>
          </a:lstStyle>
          <a:p>
            <a:r>
              <a:rPr lang="nb-NO" dirty="0"/>
              <a:t>Klikk her for å sette inn et bilde i denne rammen</a:t>
            </a:r>
          </a:p>
        </p:txBody>
      </p:sp>
      <p:sp>
        <p:nvSpPr>
          <p:cNvPr id="9" name="Plassholder for bilde 6"/>
          <p:cNvSpPr>
            <a:spLocks noGrp="1"/>
          </p:cNvSpPr>
          <p:nvPr>
            <p:ph type="pic" sz="quarter" idx="15" hasCustomPrompt="1"/>
          </p:nvPr>
        </p:nvSpPr>
        <p:spPr>
          <a:xfrm>
            <a:off x="4747039" y="4148230"/>
            <a:ext cx="3960000" cy="2160000"/>
          </a:xfrm>
        </p:spPr>
        <p:txBody>
          <a:bodyPr>
            <a:normAutofit/>
          </a:bodyPr>
          <a:lstStyle>
            <a:lvl1pPr>
              <a:defRPr sz="1800"/>
            </a:lvl1pPr>
          </a:lstStyle>
          <a:p>
            <a:r>
              <a:rPr lang="nb-NO" dirty="0"/>
              <a:t>Klikk her for å sette inn et bilde i denne rammen</a:t>
            </a:r>
          </a:p>
        </p:txBody>
      </p:sp>
    </p:spTree>
    <p:extLst>
      <p:ext uri="{BB962C8B-B14F-4D97-AF65-F5344CB8AC3E}">
        <p14:creationId xmlns:p14="http://schemas.microsoft.com/office/powerpoint/2010/main" val="38606313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Ett stort bilde">
    <p:spTree>
      <p:nvGrpSpPr>
        <p:cNvPr id="1" name=""/>
        <p:cNvGrpSpPr/>
        <p:nvPr/>
      </p:nvGrpSpPr>
      <p:grpSpPr>
        <a:xfrm>
          <a:off x="0" y="0"/>
          <a:ext cx="0" cy="0"/>
          <a:chOff x="0" y="0"/>
          <a:chExt cx="0" cy="0"/>
        </a:xfrm>
      </p:grpSpPr>
      <p:sp>
        <p:nvSpPr>
          <p:cNvPr id="7" name="Plassholder for bilde 6"/>
          <p:cNvSpPr>
            <a:spLocks noGrp="1"/>
          </p:cNvSpPr>
          <p:nvPr>
            <p:ph type="pic" sz="quarter" idx="12" hasCustomPrompt="1"/>
          </p:nvPr>
        </p:nvSpPr>
        <p:spPr>
          <a:xfrm>
            <a:off x="432000" y="980728"/>
            <a:ext cx="8280000" cy="5328592"/>
          </a:xfrm>
        </p:spPr>
        <p:txBody>
          <a:bodyPr>
            <a:normAutofit/>
          </a:bodyPr>
          <a:lstStyle>
            <a:lvl1pPr>
              <a:defRPr sz="2400"/>
            </a:lvl1pPr>
          </a:lstStyle>
          <a:p>
            <a:r>
              <a:rPr lang="nb-NO" dirty="0"/>
              <a:t>Klikk her for å sette inn et bilde i denne rammen!</a:t>
            </a:r>
          </a:p>
        </p:txBody>
      </p:sp>
      <p:sp>
        <p:nvSpPr>
          <p:cNvPr id="4" name="Plassholder for lysbildenummer 3"/>
          <p:cNvSpPr>
            <a:spLocks noGrp="1"/>
          </p:cNvSpPr>
          <p:nvPr>
            <p:ph type="sldNum" sz="quarter" idx="10"/>
          </p:nvPr>
        </p:nvSpPr>
        <p:spPr/>
        <p:txBody>
          <a:bodyPr/>
          <a:lstStyle>
            <a:lvl1pPr>
              <a:defRPr/>
            </a:lvl1pPr>
          </a:lstStyle>
          <a:p>
            <a:fld id="{538CB5FC-E4A7-4899-A920-03E024C3E669}" type="slidenum">
              <a:rPr lang="nb-NO"/>
              <a:pPr/>
              <a:t>‹#›</a:t>
            </a:fld>
            <a:endParaRPr lang="nb-NO"/>
          </a:p>
        </p:txBody>
      </p:sp>
      <p:sp>
        <p:nvSpPr>
          <p:cNvPr id="5" name="Plassholder for bunntekst 4"/>
          <p:cNvSpPr>
            <a:spLocks noGrp="1"/>
          </p:cNvSpPr>
          <p:nvPr>
            <p:ph type="ftr" sz="quarter" idx="11"/>
          </p:nvPr>
        </p:nvSpPr>
        <p:spPr/>
        <p:txBody>
          <a:bodyPr/>
          <a:lstStyle>
            <a:lvl1pPr>
              <a:defRPr/>
            </a:lvl1pPr>
          </a:lstStyle>
          <a:p>
            <a:endParaRPr lang="nb-NO"/>
          </a:p>
        </p:txBody>
      </p:sp>
    </p:spTree>
    <p:extLst>
      <p:ext uri="{BB962C8B-B14F-4D97-AF65-F5344CB8AC3E}">
        <p14:creationId xmlns:p14="http://schemas.microsoft.com/office/powerpoint/2010/main" val="12697391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tel og video">
    <p:spTree>
      <p:nvGrpSpPr>
        <p:cNvPr id="1" name=""/>
        <p:cNvGrpSpPr/>
        <p:nvPr/>
      </p:nvGrpSpPr>
      <p:grpSpPr>
        <a:xfrm>
          <a:off x="0" y="0"/>
          <a:ext cx="0" cy="0"/>
          <a:chOff x="0" y="0"/>
          <a:chExt cx="0" cy="0"/>
        </a:xfrm>
      </p:grpSpPr>
      <p:sp>
        <p:nvSpPr>
          <p:cNvPr id="3" name="Plassholder for lysbildenummer 2"/>
          <p:cNvSpPr>
            <a:spLocks noGrp="1"/>
          </p:cNvSpPr>
          <p:nvPr>
            <p:ph type="sldNum" sz="quarter" idx="10"/>
          </p:nvPr>
        </p:nvSpPr>
        <p:spPr/>
        <p:txBody>
          <a:bodyPr/>
          <a:lstStyle>
            <a:lvl1pPr>
              <a:defRPr/>
            </a:lvl1pPr>
          </a:lstStyle>
          <a:p>
            <a:fld id="{4B3129A5-22C2-42D8-A1A1-8470B6A0A1A4}" type="slidenum">
              <a:rPr lang="nb-NO"/>
              <a:pPr/>
              <a:t>‹#›</a:t>
            </a:fld>
            <a:endParaRPr lang="nb-NO"/>
          </a:p>
        </p:txBody>
      </p:sp>
      <p:sp>
        <p:nvSpPr>
          <p:cNvPr id="4" name="Plassholder for bunntekst 3"/>
          <p:cNvSpPr>
            <a:spLocks noGrp="1"/>
          </p:cNvSpPr>
          <p:nvPr>
            <p:ph type="ftr" sz="quarter" idx="11"/>
          </p:nvPr>
        </p:nvSpPr>
        <p:spPr/>
        <p:txBody>
          <a:bodyPr/>
          <a:lstStyle>
            <a:lvl1pPr>
              <a:defRPr/>
            </a:lvl1pPr>
          </a:lstStyle>
          <a:p>
            <a:endParaRPr lang="nb-NO"/>
          </a:p>
        </p:txBody>
      </p:sp>
      <p:sp>
        <p:nvSpPr>
          <p:cNvPr id="7" name="Tittel 1"/>
          <p:cNvSpPr>
            <a:spLocks noGrp="1"/>
          </p:cNvSpPr>
          <p:nvPr>
            <p:ph type="title" hasCustomPrompt="1"/>
          </p:nvPr>
        </p:nvSpPr>
        <p:spPr>
          <a:xfrm>
            <a:off x="432000" y="980728"/>
            <a:ext cx="8280000" cy="719138"/>
          </a:xfrm>
        </p:spPr>
        <p:txBody>
          <a:bodyPr/>
          <a:lstStyle>
            <a:lvl1pPr>
              <a:defRPr/>
            </a:lvl1pPr>
          </a:lstStyle>
          <a:p>
            <a:r>
              <a:rPr lang="nb-NO" dirty="0"/>
              <a:t>Klikk for å legge til tittel</a:t>
            </a:r>
          </a:p>
        </p:txBody>
      </p:sp>
      <p:sp>
        <p:nvSpPr>
          <p:cNvPr id="5" name="Plassholder for media 2"/>
          <p:cNvSpPr>
            <a:spLocks noGrp="1"/>
          </p:cNvSpPr>
          <p:nvPr>
            <p:ph type="media" sz="quarter" idx="13" hasCustomPrompt="1"/>
          </p:nvPr>
        </p:nvSpPr>
        <p:spPr>
          <a:xfrm>
            <a:off x="432000" y="1844823"/>
            <a:ext cx="8280000" cy="4391389"/>
          </a:xfrm>
        </p:spPr>
        <p:txBody>
          <a:bodyPr>
            <a:normAutofit/>
          </a:bodyPr>
          <a:lstStyle>
            <a:lvl1pPr>
              <a:defRPr sz="2400"/>
            </a:lvl1pPr>
          </a:lstStyle>
          <a:p>
            <a:r>
              <a:rPr lang="nb-NO" dirty="0"/>
              <a:t>Klikk for å sette inn en film i denne rammen</a:t>
            </a:r>
          </a:p>
        </p:txBody>
      </p:sp>
    </p:spTree>
    <p:extLst>
      <p:ext uri="{BB962C8B-B14F-4D97-AF65-F5344CB8AC3E}">
        <p14:creationId xmlns:p14="http://schemas.microsoft.com/office/powerpoint/2010/main" val="255641349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ett inn video">
    <p:spTree>
      <p:nvGrpSpPr>
        <p:cNvPr id="1" name=""/>
        <p:cNvGrpSpPr/>
        <p:nvPr/>
      </p:nvGrpSpPr>
      <p:grpSpPr>
        <a:xfrm>
          <a:off x="0" y="0"/>
          <a:ext cx="0" cy="0"/>
          <a:chOff x="0" y="0"/>
          <a:chExt cx="0" cy="0"/>
        </a:xfrm>
      </p:grpSpPr>
      <p:sp>
        <p:nvSpPr>
          <p:cNvPr id="4" name="Plassholder for lysbildenummer 3"/>
          <p:cNvSpPr>
            <a:spLocks noGrp="1"/>
          </p:cNvSpPr>
          <p:nvPr>
            <p:ph type="sldNum" sz="quarter" idx="10"/>
          </p:nvPr>
        </p:nvSpPr>
        <p:spPr/>
        <p:txBody>
          <a:bodyPr/>
          <a:lstStyle>
            <a:lvl1pPr>
              <a:defRPr/>
            </a:lvl1pPr>
          </a:lstStyle>
          <a:p>
            <a:fld id="{538CB5FC-E4A7-4899-A920-03E024C3E669}" type="slidenum">
              <a:rPr lang="nb-NO"/>
              <a:pPr/>
              <a:t>‹#›</a:t>
            </a:fld>
            <a:endParaRPr lang="nb-NO"/>
          </a:p>
        </p:txBody>
      </p:sp>
      <p:sp>
        <p:nvSpPr>
          <p:cNvPr id="5" name="Plassholder for bunntekst 4"/>
          <p:cNvSpPr>
            <a:spLocks noGrp="1"/>
          </p:cNvSpPr>
          <p:nvPr>
            <p:ph type="ftr" sz="quarter" idx="11"/>
          </p:nvPr>
        </p:nvSpPr>
        <p:spPr/>
        <p:txBody>
          <a:bodyPr/>
          <a:lstStyle>
            <a:lvl1pPr>
              <a:defRPr/>
            </a:lvl1pPr>
          </a:lstStyle>
          <a:p>
            <a:endParaRPr lang="nb-NO"/>
          </a:p>
        </p:txBody>
      </p:sp>
      <p:sp>
        <p:nvSpPr>
          <p:cNvPr id="3" name="Plassholder for media 2"/>
          <p:cNvSpPr>
            <a:spLocks noGrp="1"/>
          </p:cNvSpPr>
          <p:nvPr>
            <p:ph type="media" sz="quarter" idx="13" hasCustomPrompt="1"/>
          </p:nvPr>
        </p:nvSpPr>
        <p:spPr>
          <a:xfrm>
            <a:off x="432000" y="981075"/>
            <a:ext cx="8280000" cy="5327650"/>
          </a:xfrm>
        </p:spPr>
        <p:txBody>
          <a:bodyPr>
            <a:normAutofit/>
          </a:bodyPr>
          <a:lstStyle>
            <a:lvl1pPr>
              <a:defRPr sz="2000"/>
            </a:lvl1pPr>
          </a:lstStyle>
          <a:p>
            <a:r>
              <a:rPr lang="nb-NO" dirty="0"/>
              <a:t>Klikk her for å sette inn en film. Når filmen er satt inn vil det dukke om en ny meny «video-verktøy» oppe i båndet i høyre hjørne. Du kan bruke disse verktøyene for å tilpasse utseendene på din video, samt måten den skal spilles av på under presentasjonen.</a:t>
            </a:r>
          </a:p>
        </p:txBody>
      </p:sp>
    </p:spTree>
    <p:extLst>
      <p:ext uri="{BB962C8B-B14F-4D97-AF65-F5344CB8AC3E}">
        <p14:creationId xmlns:p14="http://schemas.microsoft.com/office/powerpoint/2010/main" val="349814697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391296AB-DA44-4A0C-8FE8-DC0AE4F93D33}" type="datetimeFigureOut">
              <a:rPr lang="nb-NO" smtClean="0"/>
              <a:t>03.06.2019</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0E8D3A59-50AA-4E97-9E8F-5FA7F8E21BA1}" type="slidenum">
              <a:rPr lang="nb-NO" smtClean="0"/>
              <a:t>‹#›</a:t>
            </a:fld>
            <a:endParaRPr lang="nb-NO"/>
          </a:p>
        </p:txBody>
      </p:sp>
    </p:spTree>
    <p:extLst>
      <p:ext uri="{BB962C8B-B14F-4D97-AF65-F5344CB8AC3E}">
        <p14:creationId xmlns:p14="http://schemas.microsoft.com/office/powerpoint/2010/main" val="3847427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tel, innhold og bilde">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432000" y="980728"/>
            <a:ext cx="4356024" cy="719138"/>
          </a:xfrm>
        </p:spPr>
        <p:txBody>
          <a:bodyPr/>
          <a:lstStyle>
            <a:lvl1pPr>
              <a:defRPr/>
            </a:lvl1pPr>
          </a:lstStyle>
          <a:p>
            <a:r>
              <a:rPr lang="nb-NO" dirty="0"/>
              <a:t>Klikk for å legge til tittel</a:t>
            </a:r>
          </a:p>
        </p:txBody>
      </p:sp>
      <p:sp>
        <p:nvSpPr>
          <p:cNvPr id="3" name="Plassholder for innhold 2"/>
          <p:cNvSpPr>
            <a:spLocks noGrp="1"/>
          </p:cNvSpPr>
          <p:nvPr>
            <p:ph idx="1" hasCustomPrompt="1"/>
          </p:nvPr>
        </p:nvSpPr>
        <p:spPr>
          <a:xfrm>
            <a:off x="432000" y="1916833"/>
            <a:ext cx="4356024" cy="4320456"/>
          </a:xfrm>
        </p:spPr>
        <p:txBody>
          <a:bodyPr>
            <a:normAutofit/>
          </a:bodyPr>
          <a:lstStyle>
            <a:lvl1pPr>
              <a:defRPr/>
            </a:lvl1pPr>
          </a:lstStyle>
          <a:p>
            <a:pPr lvl="0"/>
            <a:r>
              <a:rPr lang="nb-NO" dirty="0"/>
              <a:t>Klikk for å skrive inn tekst, eller klikk på et av ikonene for å sette inn det du ønsker.</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lysbildenummer 3"/>
          <p:cNvSpPr>
            <a:spLocks noGrp="1"/>
          </p:cNvSpPr>
          <p:nvPr>
            <p:ph type="sldNum" sz="quarter" idx="10"/>
          </p:nvPr>
        </p:nvSpPr>
        <p:spPr/>
        <p:txBody>
          <a:bodyPr/>
          <a:lstStyle>
            <a:lvl1pPr>
              <a:defRPr/>
            </a:lvl1pPr>
          </a:lstStyle>
          <a:p>
            <a:fld id="{538CB5FC-E4A7-4899-A920-03E024C3E669}" type="slidenum">
              <a:rPr lang="nb-NO"/>
              <a:pPr/>
              <a:t>‹#›</a:t>
            </a:fld>
            <a:endParaRPr lang="nb-NO"/>
          </a:p>
        </p:txBody>
      </p:sp>
      <p:sp>
        <p:nvSpPr>
          <p:cNvPr id="9" name="Plassholder for bilde 8"/>
          <p:cNvSpPr>
            <a:spLocks noGrp="1"/>
          </p:cNvSpPr>
          <p:nvPr>
            <p:ph type="pic" sz="quarter" idx="12" hasCustomPrompt="1"/>
          </p:nvPr>
        </p:nvSpPr>
        <p:spPr>
          <a:xfrm>
            <a:off x="5003600" y="980729"/>
            <a:ext cx="3708400" cy="5256560"/>
          </a:xfrm>
          <a:prstGeom prst="roundRect">
            <a:avLst/>
          </a:prstGeom>
          <a:ln>
            <a:solidFill>
              <a:srgbClr val="BB133E"/>
            </a:solidFill>
          </a:ln>
        </p:spPr>
        <p:txBody>
          <a:bodyPr>
            <a:normAutofit/>
          </a:bodyPr>
          <a:lstStyle>
            <a:lvl1pPr>
              <a:defRPr sz="2400"/>
            </a:lvl1pPr>
          </a:lstStyle>
          <a:p>
            <a:r>
              <a:rPr lang="nb-NO" dirty="0"/>
              <a:t>Klikk for å sette inn et bilde i denne rammen.</a:t>
            </a:r>
          </a:p>
        </p:txBody>
      </p:sp>
      <p:sp>
        <p:nvSpPr>
          <p:cNvPr id="10" name="Plassholder for bunntekst 4"/>
          <p:cNvSpPr>
            <a:spLocks noGrp="1"/>
          </p:cNvSpPr>
          <p:nvPr>
            <p:ph type="ftr" sz="quarter" idx="11"/>
          </p:nvPr>
        </p:nvSpPr>
        <p:spPr>
          <a:xfrm>
            <a:off x="1728104" y="6453188"/>
            <a:ext cx="6983896" cy="268287"/>
          </a:xfrm>
        </p:spPr>
        <p:txBody>
          <a:bodyPr/>
          <a:lstStyle>
            <a:lvl1pPr>
              <a:defRPr/>
            </a:lvl1pPr>
          </a:lstStyle>
          <a:p>
            <a:endParaRPr lang="nb-NO"/>
          </a:p>
        </p:txBody>
      </p:sp>
    </p:spTree>
    <p:extLst>
      <p:ext uri="{BB962C8B-B14F-4D97-AF65-F5344CB8AC3E}">
        <p14:creationId xmlns:p14="http://schemas.microsoft.com/office/powerpoint/2010/main" val="4165011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Inndelin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432000" y="4406900"/>
            <a:ext cx="8280000" cy="1362075"/>
          </a:xfrm>
        </p:spPr>
        <p:txBody>
          <a:bodyPr anchor="t"/>
          <a:lstStyle>
            <a:lvl1pPr algn="l">
              <a:defRPr sz="3200" b="1" cap="all"/>
            </a:lvl1pPr>
          </a:lstStyle>
          <a:p>
            <a:r>
              <a:rPr lang="nb-NO" dirty="0"/>
              <a:t>Klikk for å LEGGE TIL tittel</a:t>
            </a:r>
          </a:p>
        </p:txBody>
      </p:sp>
      <p:sp>
        <p:nvSpPr>
          <p:cNvPr id="3" name="Plassholder for tekst 2"/>
          <p:cNvSpPr>
            <a:spLocks noGrp="1"/>
          </p:cNvSpPr>
          <p:nvPr>
            <p:ph type="body" idx="1" hasCustomPrompt="1"/>
          </p:nvPr>
        </p:nvSpPr>
        <p:spPr>
          <a:xfrm>
            <a:off x="432000" y="2906713"/>
            <a:ext cx="8280000" cy="1386383"/>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b-NO" dirty="0"/>
              <a:t>Klikk for å skrive inn tekst her</a:t>
            </a:r>
          </a:p>
        </p:txBody>
      </p:sp>
      <p:sp>
        <p:nvSpPr>
          <p:cNvPr id="4" name="Plassholder for lysbildenummer 3"/>
          <p:cNvSpPr>
            <a:spLocks noGrp="1"/>
          </p:cNvSpPr>
          <p:nvPr>
            <p:ph type="sldNum" sz="quarter" idx="10"/>
          </p:nvPr>
        </p:nvSpPr>
        <p:spPr>
          <a:xfrm>
            <a:off x="432000" y="6453188"/>
            <a:ext cx="533400" cy="270000"/>
          </a:xfrm>
        </p:spPr>
        <p:txBody>
          <a:bodyPr/>
          <a:lstStyle>
            <a:lvl1pPr>
              <a:defRPr/>
            </a:lvl1pPr>
          </a:lstStyle>
          <a:p>
            <a:fld id="{EE479BC7-F86E-41DD-9379-AAF7A38BF29C}" type="slidenum">
              <a:rPr lang="nb-NO"/>
              <a:pPr/>
              <a:t>‹#›</a:t>
            </a:fld>
            <a:endParaRPr lang="nb-NO"/>
          </a:p>
        </p:txBody>
      </p:sp>
      <p:sp>
        <p:nvSpPr>
          <p:cNvPr id="5" name="Plassholder for bunntekst 4"/>
          <p:cNvSpPr>
            <a:spLocks noGrp="1"/>
          </p:cNvSpPr>
          <p:nvPr>
            <p:ph type="ftr" sz="quarter" idx="11"/>
          </p:nvPr>
        </p:nvSpPr>
        <p:spPr>
          <a:xfrm>
            <a:off x="1728104" y="6453188"/>
            <a:ext cx="6983896" cy="268287"/>
          </a:xfrm>
        </p:spPr>
        <p:txBody>
          <a:bodyPr/>
          <a:lstStyle>
            <a:lvl1pPr>
              <a:defRPr/>
            </a:lvl1pPr>
          </a:lstStyle>
          <a:p>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ndeling med toppbilde">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432000" y="4406900"/>
            <a:ext cx="8280000" cy="1362075"/>
          </a:xfrm>
        </p:spPr>
        <p:txBody>
          <a:bodyPr anchor="t"/>
          <a:lstStyle>
            <a:lvl1pPr algn="l">
              <a:defRPr sz="3200" b="1" cap="all"/>
            </a:lvl1pPr>
          </a:lstStyle>
          <a:p>
            <a:r>
              <a:rPr lang="nb-NO" dirty="0"/>
              <a:t>Klikk for å legge til tittel</a:t>
            </a:r>
          </a:p>
        </p:txBody>
      </p:sp>
      <p:sp>
        <p:nvSpPr>
          <p:cNvPr id="3" name="Plassholder for tekst 2"/>
          <p:cNvSpPr>
            <a:spLocks noGrp="1"/>
          </p:cNvSpPr>
          <p:nvPr>
            <p:ph type="body" idx="1"/>
          </p:nvPr>
        </p:nvSpPr>
        <p:spPr>
          <a:xfrm>
            <a:off x="432000" y="2906713"/>
            <a:ext cx="8280000" cy="1386383"/>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b-NO"/>
              <a:t>Rediger tekststiler i malen</a:t>
            </a:r>
          </a:p>
        </p:txBody>
      </p:sp>
      <p:sp>
        <p:nvSpPr>
          <p:cNvPr id="4" name="Plassholder for lysbildenummer 3"/>
          <p:cNvSpPr>
            <a:spLocks noGrp="1"/>
          </p:cNvSpPr>
          <p:nvPr>
            <p:ph type="sldNum" sz="quarter" idx="10"/>
          </p:nvPr>
        </p:nvSpPr>
        <p:spPr>
          <a:xfrm>
            <a:off x="432000" y="6453188"/>
            <a:ext cx="533400" cy="270000"/>
          </a:xfrm>
        </p:spPr>
        <p:txBody>
          <a:bodyPr/>
          <a:lstStyle>
            <a:lvl1pPr>
              <a:defRPr/>
            </a:lvl1pPr>
          </a:lstStyle>
          <a:p>
            <a:fld id="{EE479BC7-F86E-41DD-9379-AAF7A38BF29C}" type="slidenum">
              <a:rPr lang="nb-NO"/>
              <a:pPr/>
              <a:t>‹#›</a:t>
            </a:fld>
            <a:endParaRPr lang="nb-NO"/>
          </a:p>
        </p:txBody>
      </p:sp>
      <p:sp>
        <p:nvSpPr>
          <p:cNvPr id="5" name="Plassholder for bunntekst 4"/>
          <p:cNvSpPr>
            <a:spLocks noGrp="1"/>
          </p:cNvSpPr>
          <p:nvPr>
            <p:ph type="ftr" sz="quarter" idx="11"/>
          </p:nvPr>
        </p:nvSpPr>
        <p:spPr>
          <a:xfrm>
            <a:off x="1728104" y="6453188"/>
            <a:ext cx="6983896" cy="268287"/>
          </a:xfrm>
        </p:spPr>
        <p:txBody>
          <a:bodyPr/>
          <a:lstStyle>
            <a:lvl1pPr>
              <a:defRPr/>
            </a:lvl1pPr>
          </a:lstStyle>
          <a:p>
            <a:endParaRPr lang="nb-NO"/>
          </a:p>
        </p:txBody>
      </p:sp>
      <p:sp>
        <p:nvSpPr>
          <p:cNvPr id="7" name="Plassholder for bilde 6"/>
          <p:cNvSpPr>
            <a:spLocks noGrp="1"/>
          </p:cNvSpPr>
          <p:nvPr>
            <p:ph type="pic" sz="quarter" idx="12" hasCustomPrompt="1"/>
          </p:nvPr>
        </p:nvSpPr>
        <p:spPr>
          <a:xfrm>
            <a:off x="431600" y="765175"/>
            <a:ext cx="8280400" cy="1943100"/>
          </a:xfrm>
        </p:spPr>
        <p:txBody>
          <a:bodyPr>
            <a:normAutofit/>
          </a:bodyPr>
          <a:lstStyle>
            <a:lvl1pPr>
              <a:defRPr sz="2400"/>
            </a:lvl1pPr>
          </a:lstStyle>
          <a:p>
            <a:r>
              <a:rPr lang="nb-NO" dirty="0"/>
              <a:t>Klikk for å sette inn et bilde i denne rammen.</a:t>
            </a:r>
          </a:p>
        </p:txBody>
      </p:sp>
    </p:spTree>
    <p:extLst>
      <p:ext uri="{BB962C8B-B14F-4D97-AF65-F5344CB8AC3E}">
        <p14:creationId xmlns:p14="http://schemas.microsoft.com/office/powerpoint/2010/main" val="2154058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o innholdsdeler">
    <p:spTree>
      <p:nvGrpSpPr>
        <p:cNvPr id="1" name=""/>
        <p:cNvGrpSpPr/>
        <p:nvPr/>
      </p:nvGrpSpPr>
      <p:grpSpPr>
        <a:xfrm>
          <a:off x="0" y="0"/>
          <a:ext cx="0" cy="0"/>
          <a:chOff x="0" y="0"/>
          <a:chExt cx="0" cy="0"/>
        </a:xfrm>
      </p:grpSpPr>
      <p:sp>
        <p:nvSpPr>
          <p:cNvPr id="7" name="Plassholder for lysbildenummer 6"/>
          <p:cNvSpPr>
            <a:spLocks noGrp="1"/>
          </p:cNvSpPr>
          <p:nvPr>
            <p:ph type="sldNum" sz="quarter" idx="10"/>
          </p:nvPr>
        </p:nvSpPr>
        <p:spPr/>
        <p:txBody>
          <a:bodyPr/>
          <a:lstStyle>
            <a:lvl1pPr>
              <a:defRPr/>
            </a:lvl1pPr>
          </a:lstStyle>
          <a:p>
            <a:fld id="{0506429A-4904-4DDF-B655-804EEE3FD4A5}" type="slidenum">
              <a:rPr lang="nb-NO"/>
              <a:pPr/>
              <a:t>‹#›</a:t>
            </a:fld>
            <a:endParaRPr lang="nb-NO" dirty="0"/>
          </a:p>
        </p:txBody>
      </p:sp>
      <p:sp>
        <p:nvSpPr>
          <p:cNvPr id="8" name="Plassholder for bunntekst 7"/>
          <p:cNvSpPr>
            <a:spLocks noGrp="1"/>
          </p:cNvSpPr>
          <p:nvPr>
            <p:ph type="ftr" sz="quarter" idx="11"/>
          </p:nvPr>
        </p:nvSpPr>
        <p:spPr/>
        <p:txBody>
          <a:bodyPr/>
          <a:lstStyle>
            <a:lvl1pPr>
              <a:defRPr/>
            </a:lvl1pPr>
          </a:lstStyle>
          <a:p>
            <a:endParaRPr lang="nb-NO" dirty="0"/>
          </a:p>
        </p:txBody>
      </p:sp>
      <p:sp>
        <p:nvSpPr>
          <p:cNvPr id="10" name="Tittel 1"/>
          <p:cNvSpPr>
            <a:spLocks noGrp="1"/>
          </p:cNvSpPr>
          <p:nvPr>
            <p:ph type="title" hasCustomPrompt="1"/>
          </p:nvPr>
        </p:nvSpPr>
        <p:spPr>
          <a:xfrm>
            <a:off x="432000" y="980728"/>
            <a:ext cx="8280000" cy="719138"/>
          </a:xfrm>
        </p:spPr>
        <p:txBody>
          <a:bodyPr/>
          <a:lstStyle>
            <a:lvl1pPr>
              <a:defRPr/>
            </a:lvl1pPr>
          </a:lstStyle>
          <a:p>
            <a:r>
              <a:rPr lang="nb-NO" dirty="0"/>
              <a:t>Klikk for å legge til tittel</a:t>
            </a:r>
          </a:p>
        </p:txBody>
      </p:sp>
      <p:sp>
        <p:nvSpPr>
          <p:cNvPr id="9" name="Plassholder for innhold 2"/>
          <p:cNvSpPr>
            <a:spLocks noGrp="1"/>
          </p:cNvSpPr>
          <p:nvPr>
            <p:ph sz="half" idx="1" hasCustomPrompt="1"/>
          </p:nvPr>
        </p:nvSpPr>
        <p:spPr>
          <a:xfrm>
            <a:off x="432000" y="1915767"/>
            <a:ext cx="3960000" cy="4321522"/>
          </a:xfrm>
        </p:spPr>
        <p:txBody>
          <a:bodyPr/>
          <a:lstStyle>
            <a:lvl1pPr marL="457200" marR="0" indent="-457200" algn="l" defTabSz="914400" rtl="0" eaLnBrk="1" fontAlgn="base" latinLnBrk="0" hangingPunct="1">
              <a:lnSpc>
                <a:spcPct val="100000"/>
              </a:lnSpc>
              <a:spcBef>
                <a:spcPct val="20000"/>
              </a:spcBef>
              <a:spcAft>
                <a:spcPct val="0"/>
              </a:spcAft>
              <a:buClr>
                <a:srgbClr val="C00000"/>
              </a:buClr>
              <a:buSzTx/>
              <a:buFont typeface="Arial" panose="020B0604020202020204" pitchFamily="34" charset="0"/>
              <a:buChar char="•"/>
              <a:tabLst/>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dirty="0"/>
              <a:t>Klikk for å skrive inn tekst, eller klikk på et av ikonene for å sette inn det du ønsker.</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innhold 3"/>
          <p:cNvSpPr>
            <a:spLocks noGrp="1"/>
          </p:cNvSpPr>
          <p:nvPr>
            <p:ph sz="half" idx="2" hasCustomPrompt="1"/>
          </p:nvPr>
        </p:nvSpPr>
        <p:spPr>
          <a:xfrm>
            <a:off x="4752000" y="1915765"/>
            <a:ext cx="3960000" cy="4321523"/>
          </a:xfrm>
        </p:spPr>
        <p:txBody>
          <a:bodyPr/>
          <a:lstStyle>
            <a:lvl1pPr marL="457200" marR="0" indent="-457200" algn="l" defTabSz="914400" rtl="0" eaLnBrk="1" fontAlgn="base" latinLnBrk="0" hangingPunct="1">
              <a:lnSpc>
                <a:spcPct val="100000"/>
              </a:lnSpc>
              <a:spcBef>
                <a:spcPct val="20000"/>
              </a:spcBef>
              <a:spcAft>
                <a:spcPct val="0"/>
              </a:spcAft>
              <a:buClr>
                <a:srgbClr val="C00000"/>
              </a:buClr>
              <a:buSzTx/>
              <a:buFont typeface="Arial" panose="020B0604020202020204" pitchFamily="34" charset="0"/>
              <a:buChar char="•"/>
              <a:tabLst/>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dirty="0"/>
              <a:t>Klikk for å skrive inn tekst, eller klikk på et av ikonene for å sette inn det du ønsker.</a:t>
            </a:r>
          </a:p>
          <a:p>
            <a:pPr lvl="1"/>
            <a:r>
              <a:rPr lang="nb-NO" dirty="0"/>
              <a:t>Andre nivå</a:t>
            </a:r>
          </a:p>
          <a:p>
            <a:pPr lvl="2"/>
            <a:r>
              <a:rPr lang="nb-NO" dirty="0"/>
              <a:t>Tredje nivå</a:t>
            </a:r>
          </a:p>
          <a:p>
            <a:pPr lvl="3"/>
            <a:r>
              <a:rPr lang="nb-NO" dirty="0"/>
              <a:t>Fjerde nivå</a:t>
            </a:r>
          </a:p>
          <a:p>
            <a:pPr lvl="4"/>
            <a:r>
              <a:rPr lang="nb-NO" dirty="0"/>
              <a:t>Femte nivå</a:t>
            </a:r>
          </a:p>
        </p:txBody>
      </p:sp>
    </p:spTree>
    <p:extLst>
      <p:ext uri="{BB962C8B-B14F-4D97-AF65-F5344CB8AC3E}">
        <p14:creationId xmlns:p14="http://schemas.microsoft.com/office/powerpoint/2010/main" val="1406092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ammenligning">
    <p:spTree>
      <p:nvGrpSpPr>
        <p:cNvPr id="1" name=""/>
        <p:cNvGrpSpPr/>
        <p:nvPr/>
      </p:nvGrpSpPr>
      <p:grpSpPr>
        <a:xfrm>
          <a:off x="0" y="0"/>
          <a:ext cx="0" cy="0"/>
          <a:chOff x="0" y="0"/>
          <a:chExt cx="0" cy="0"/>
        </a:xfrm>
      </p:grpSpPr>
      <p:sp>
        <p:nvSpPr>
          <p:cNvPr id="3" name="Plassholder for tekst 2"/>
          <p:cNvSpPr>
            <a:spLocks noGrp="1"/>
          </p:cNvSpPr>
          <p:nvPr>
            <p:ph type="body" idx="1"/>
          </p:nvPr>
        </p:nvSpPr>
        <p:spPr>
          <a:xfrm>
            <a:off x="432000" y="1844824"/>
            <a:ext cx="3960000"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Rediger tekststiler i malen</a:t>
            </a:r>
          </a:p>
        </p:txBody>
      </p:sp>
      <p:sp>
        <p:nvSpPr>
          <p:cNvPr id="4" name="Plassholder for innhold 3"/>
          <p:cNvSpPr>
            <a:spLocks noGrp="1"/>
          </p:cNvSpPr>
          <p:nvPr>
            <p:ph sz="half" idx="2" hasCustomPrompt="1"/>
          </p:nvPr>
        </p:nvSpPr>
        <p:spPr>
          <a:xfrm>
            <a:off x="432000" y="2629544"/>
            <a:ext cx="3960000" cy="3607406"/>
          </a:xfrm>
        </p:spPr>
        <p:txBody>
          <a:bodyPr/>
          <a:lstStyle>
            <a:lvl1pPr marL="457200" marR="0" indent="-457200" algn="l" defTabSz="914400" rtl="0" eaLnBrk="1" fontAlgn="base" latinLnBrk="0" hangingPunct="1">
              <a:lnSpc>
                <a:spcPct val="100000"/>
              </a:lnSpc>
              <a:spcBef>
                <a:spcPct val="20000"/>
              </a:spcBef>
              <a:spcAft>
                <a:spcPct val="0"/>
              </a:spcAft>
              <a:buClr>
                <a:srgbClr val="C00000"/>
              </a:buClr>
              <a:buSzTx/>
              <a:buFont typeface="Arial" panose="020B0604020202020204" pitchFamily="34" charset="0"/>
              <a:buChar char="•"/>
              <a:tabLst/>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dirty="0"/>
              <a:t>Klikk for å skrive inn tekst, eller klikk på et av ikonene for å sette inn det du ønsker.</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5" name="Plassholder for tekst 4"/>
          <p:cNvSpPr>
            <a:spLocks noGrp="1"/>
          </p:cNvSpPr>
          <p:nvPr>
            <p:ph type="body" sz="quarter" idx="3"/>
          </p:nvPr>
        </p:nvSpPr>
        <p:spPr>
          <a:xfrm>
            <a:off x="4752000" y="1844824"/>
            <a:ext cx="3960000"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Rediger tekststiler i malen</a:t>
            </a:r>
          </a:p>
        </p:txBody>
      </p:sp>
      <p:sp>
        <p:nvSpPr>
          <p:cNvPr id="6" name="Plassholder for innhold 5"/>
          <p:cNvSpPr>
            <a:spLocks noGrp="1"/>
          </p:cNvSpPr>
          <p:nvPr>
            <p:ph sz="quarter" idx="4" hasCustomPrompt="1"/>
          </p:nvPr>
        </p:nvSpPr>
        <p:spPr>
          <a:xfrm>
            <a:off x="4752000" y="2629544"/>
            <a:ext cx="3960000" cy="3607406"/>
          </a:xfrm>
        </p:spPr>
        <p:txBody>
          <a:bodyPr/>
          <a:lstStyle>
            <a:lvl1pPr marL="457200" marR="0" indent="-457200" algn="l" defTabSz="914400" rtl="0" eaLnBrk="1" fontAlgn="base" latinLnBrk="0" hangingPunct="1">
              <a:lnSpc>
                <a:spcPct val="100000"/>
              </a:lnSpc>
              <a:spcBef>
                <a:spcPct val="20000"/>
              </a:spcBef>
              <a:spcAft>
                <a:spcPct val="0"/>
              </a:spcAft>
              <a:buClr>
                <a:srgbClr val="C00000"/>
              </a:buClr>
              <a:buSzTx/>
              <a:buFont typeface="Arial" panose="020B0604020202020204" pitchFamily="34" charset="0"/>
              <a:buChar char="•"/>
              <a:tabLst/>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dirty="0"/>
              <a:t>Klikk for å skrive inn tekst, eller klikk på et av ikonene for å sette inn det du ønsker.</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7" name="Plassholder for lysbildenummer 6"/>
          <p:cNvSpPr>
            <a:spLocks noGrp="1"/>
          </p:cNvSpPr>
          <p:nvPr>
            <p:ph type="sldNum" sz="quarter" idx="10"/>
          </p:nvPr>
        </p:nvSpPr>
        <p:spPr/>
        <p:txBody>
          <a:bodyPr/>
          <a:lstStyle>
            <a:lvl1pPr>
              <a:defRPr/>
            </a:lvl1pPr>
          </a:lstStyle>
          <a:p>
            <a:fld id="{0506429A-4904-4DDF-B655-804EEE3FD4A5}" type="slidenum">
              <a:rPr lang="nb-NO"/>
              <a:pPr/>
              <a:t>‹#›</a:t>
            </a:fld>
            <a:endParaRPr lang="nb-NO" dirty="0"/>
          </a:p>
        </p:txBody>
      </p:sp>
      <p:sp>
        <p:nvSpPr>
          <p:cNvPr id="8" name="Plassholder for bunntekst 7"/>
          <p:cNvSpPr>
            <a:spLocks noGrp="1"/>
          </p:cNvSpPr>
          <p:nvPr>
            <p:ph type="ftr" sz="quarter" idx="11"/>
          </p:nvPr>
        </p:nvSpPr>
        <p:spPr/>
        <p:txBody>
          <a:bodyPr/>
          <a:lstStyle>
            <a:lvl1pPr>
              <a:defRPr/>
            </a:lvl1pPr>
          </a:lstStyle>
          <a:p>
            <a:endParaRPr lang="nb-NO"/>
          </a:p>
        </p:txBody>
      </p:sp>
      <p:sp>
        <p:nvSpPr>
          <p:cNvPr id="10" name="Tittel 1"/>
          <p:cNvSpPr>
            <a:spLocks noGrp="1"/>
          </p:cNvSpPr>
          <p:nvPr>
            <p:ph type="title" hasCustomPrompt="1"/>
          </p:nvPr>
        </p:nvSpPr>
        <p:spPr>
          <a:xfrm>
            <a:off x="432000" y="980728"/>
            <a:ext cx="8280000" cy="719138"/>
          </a:xfrm>
        </p:spPr>
        <p:txBody>
          <a:bodyPr/>
          <a:lstStyle>
            <a:lvl1pPr>
              <a:defRPr/>
            </a:lvl1pPr>
          </a:lstStyle>
          <a:p>
            <a:r>
              <a:rPr lang="nb-NO" dirty="0"/>
              <a:t>Klikk for å legge til tittel</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tel og 3 kolonner">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432000" y="980728"/>
            <a:ext cx="8280000" cy="719138"/>
          </a:xfrm>
        </p:spPr>
        <p:txBody>
          <a:bodyPr/>
          <a:lstStyle>
            <a:lvl1pPr>
              <a:defRPr/>
            </a:lvl1pPr>
          </a:lstStyle>
          <a:p>
            <a:r>
              <a:rPr lang="nb-NO" dirty="0"/>
              <a:t>Klikk for å legge til tittel</a:t>
            </a:r>
          </a:p>
        </p:txBody>
      </p:sp>
      <p:sp>
        <p:nvSpPr>
          <p:cNvPr id="3" name="Plassholder for innhold 2"/>
          <p:cNvSpPr>
            <a:spLocks noGrp="1"/>
          </p:cNvSpPr>
          <p:nvPr>
            <p:ph idx="1" hasCustomPrompt="1"/>
          </p:nvPr>
        </p:nvSpPr>
        <p:spPr>
          <a:xfrm>
            <a:off x="432000" y="1916833"/>
            <a:ext cx="2520000" cy="4320456"/>
          </a:xfrm>
        </p:spPr>
        <p:txBody>
          <a:bodyPr>
            <a:noAutofit/>
          </a:bodyPr>
          <a:lstStyle>
            <a:lvl1pPr marL="457200" marR="0" indent="-457200" algn="l" defTabSz="914400" rtl="0" eaLnBrk="1" fontAlgn="base" latinLnBrk="0" hangingPunct="1">
              <a:lnSpc>
                <a:spcPct val="100000"/>
              </a:lnSpc>
              <a:spcBef>
                <a:spcPct val="20000"/>
              </a:spcBef>
              <a:spcAft>
                <a:spcPct val="0"/>
              </a:spcAft>
              <a:buClr>
                <a:srgbClr val="C00000"/>
              </a:buClr>
              <a:buSzTx/>
              <a:buFont typeface="Arial" panose="020B0604020202020204" pitchFamily="34" charset="0"/>
              <a:buChar char="•"/>
              <a:tabLst/>
              <a:defRPr sz="2000"/>
            </a:lvl1pPr>
            <a:lvl2pPr>
              <a:defRPr sz="2000"/>
            </a:lvl2pPr>
            <a:lvl3pPr>
              <a:defRPr sz="1800"/>
            </a:lvl3pPr>
            <a:lvl4pPr>
              <a:defRPr sz="1800"/>
            </a:lvl4pPr>
            <a:lvl5pPr>
              <a:defRPr sz="1600"/>
            </a:lvl5pPr>
          </a:lstStyle>
          <a:p>
            <a:pPr lvl="0"/>
            <a:r>
              <a:rPr lang="nb-NO" dirty="0"/>
              <a:t>Klikk for å skrive inn tekst, eller klikk på et av ikonene for å sette inn det du ønsker.</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lysbildenummer 3"/>
          <p:cNvSpPr>
            <a:spLocks noGrp="1"/>
          </p:cNvSpPr>
          <p:nvPr>
            <p:ph type="sldNum" sz="quarter" idx="10"/>
          </p:nvPr>
        </p:nvSpPr>
        <p:spPr/>
        <p:txBody>
          <a:bodyPr/>
          <a:lstStyle>
            <a:lvl1pPr>
              <a:defRPr/>
            </a:lvl1pPr>
          </a:lstStyle>
          <a:p>
            <a:fld id="{538CB5FC-E4A7-4899-A920-03E024C3E669}" type="slidenum">
              <a:rPr lang="nb-NO"/>
              <a:pPr/>
              <a:t>‹#›</a:t>
            </a:fld>
            <a:endParaRPr lang="nb-NO"/>
          </a:p>
        </p:txBody>
      </p:sp>
      <p:sp>
        <p:nvSpPr>
          <p:cNvPr id="5" name="Plassholder for bunntekst 4"/>
          <p:cNvSpPr>
            <a:spLocks noGrp="1"/>
          </p:cNvSpPr>
          <p:nvPr>
            <p:ph type="ftr" sz="quarter" idx="11"/>
          </p:nvPr>
        </p:nvSpPr>
        <p:spPr/>
        <p:txBody>
          <a:bodyPr/>
          <a:lstStyle>
            <a:lvl1pPr>
              <a:defRPr/>
            </a:lvl1pPr>
          </a:lstStyle>
          <a:p>
            <a:endParaRPr lang="nb-NO"/>
          </a:p>
        </p:txBody>
      </p:sp>
      <p:sp>
        <p:nvSpPr>
          <p:cNvPr id="8" name="Plassholder for innhold 2"/>
          <p:cNvSpPr>
            <a:spLocks noGrp="1"/>
          </p:cNvSpPr>
          <p:nvPr>
            <p:ph idx="12" hasCustomPrompt="1"/>
          </p:nvPr>
        </p:nvSpPr>
        <p:spPr>
          <a:xfrm>
            <a:off x="3312000" y="1916833"/>
            <a:ext cx="2520000" cy="4320456"/>
          </a:xfrm>
        </p:spPr>
        <p:txBody>
          <a:bodyPr>
            <a:noAutofit/>
          </a:bodyPr>
          <a:lstStyle>
            <a:lvl1pPr marL="457200" marR="0" indent="-457200" algn="l" defTabSz="914400" rtl="0" eaLnBrk="1" fontAlgn="base" latinLnBrk="0" hangingPunct="1">
              <a:lnSpc>
                <a:spcPct val="100000"/>
              </a:lnSpc>
              <a:spcBef>
                <a:spcPct val="20000"/>
              </a:spcBef>
              <a:spcAft>
                <a:spcPct val="0"/>
              </a:spcAft>
              <a:buClr>
                <a:srgbClr val="C00000"/>
              </a:buClr>
              <a:buSzTx/>
              <a:buFont typeface="Arial" panose="020B0604020202020204" pitchFamily="34" charset="0"/>
              <a:buChar char="•"/>
              <a:tabLst/>
              <a:defRPr sz="2000"/>
            </a:lvl1pPr>
            <a:lvl2pPr>
              <a:defRPr sz="2000"/>
            </a:lvl2pPr>
            <a:lvl3pPr>
              <a:defRPr sz="1800"/>
            </a:lvl3pPr>
            <a:lvl4pPr>
              <a:defRPr sz="1800"/>
            </a:lvl4pPr>
            <a:lvl5pPr>
              <a:defRPr sz="1600"/>
            </a:lvl5pPr>
          </a:lstStyle>
          <a:p>
            <a:pPr lvl="0"/>
            <a:r>
              <a:rPr lang="nb-NO" dirty="0"/>
              <a:t>Klikk for å skrive inn tekst, eller klikk på et av ikonene for å sette inn det du ønsker.</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innhold 2"/>
          <p:cNvSpPr>
            <a:spLocks noGrp="1"/>
          </p:cNvSpPr>
          <p:nvPr>
            <p:ph idx="13" hasCustomPrompt="1"/>
          </p:nvPr>
        </p:nvSpPr>
        <p:spPr>
          <a:xfrm>
            <a:off x="6192000" y="1916833"/>
            <a:ext cx="2520000" cy="4320456"/>
          </a:xfrm>
        </p:spPr>
        <p:txBody>
          <a:bodyPr>
            <a:noAutofit/>
          </a:bodyPr>
          <a:lstStyle>
            <a:lvl1pPr marL="457200" marR="0" indent="-457200" algn="l" defTabSz="914400" rtl="0" eaLnBrk="1" fontAlgn="base" latinLnBrk="0" hangingPunct="1">
              <a:lnSpc>
                <a:spcPct val="100000"/>
              </a:lnSpc>
              <a:spcBef>
                <a:spcPct val="20000"/>
              </a:spcBef>
              <a:spcAft>
                <a:spcPct val="0"/>
              </a:spcAft>
              <a:buClr>
                <a:srgbClr val="C00000"/>
              </a:buClr>
              <a:buSzTx/>
              <a:buFont typeface="Arial" panose="020B0604020202020204" pitchFamily="34" charset="0"/>
              <a:buChar char="•"/>
              <a:tabLst/>
              <a:defRPr sz="2000"/>
            </a:lvl1pPr>
            <a:lvl2pPr>
              <a:defRPr sz="2000"/>
            </a:lvl2pPr>
            <a:lvl3pPr>
              <a:defRPr sz="1800"/>
            </a:lvl3pPr>
            <a:lvl4pPr>
              <a:defRPr sz="1800"/>
            </a:lvl4pPr>
            <a:lvl5pPr>
              <a:defRPr sz="1600"/>
            </a:lvl5pPr>
          </a:lstStyle>
          <a:p>
            <a:pPr lvl="0"/>
            <a:r>
              <a:rPr lang="nb-NO" dirty="0"/>
              <a:t>Klikk for å skrive inn tekst, eller klikk på et av ikonene for å sette inn det du ønsker.</a:t>
            </a:r>
          </a:p>
          <a:p>
            <a:pPr lvl="1"/>
            <a:r>
              <a:rPr lang="nb-NO" dirty="0"/>
              <a:t>Andre nivå</a:t>
            </a:r>
          </a:p>
          <a:p>
            <a:pPr lvl="2"/>
            <a:r>
              <a:rPr lang="nb-NO" dirty="0"/>
              <a:t>Tredje nivå</a:t>
            </a:r>
          </a:p>
          <a:p>
            <a:pPr lvl="3"/>
            <a:r>
              <a:rPr lang="nb-NO" dirty="0"/>
              <a:t>Fjerde nivå</a:t>
            </a:r>
          </a:p>
          <a:p>
            <a:pPr lvl="4"/>
            <a:r>
              <a:rPr lang="nb-NO" dirty="0"/>
              <a:t>Femte nivå</a:t>
            </a:r>
          </a:p>
        </p:txBody>
      </p:sp>
    </p:spTree>
    <p:extLst>
      <p:ext uri="{BB962C8B-B14F-4D97-AF65-F5344CB8AC3E}">
        <p14:creationId xmlns:p14="http://schemas.microsoft.com/office/powerpoint/2010/main" val="3607471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spalter med bilde/tekst">
    <p:spTree>
      <p:nvGrpSpPr>
        <p:cNvPr id="1" name=""/>
        <p:cNvGrpSpPr/>
        <p:nvPr/>
      </p:nvGrpSpPr>
      <p:grpSpPr>
        <a:xfrm>
          <a:off x="0" y="0"/>
          <a:ext cx="0" cy="0"/>
          <a:chOff x="0" y="0"/>
          <a:chExt cx="0" cy="0"/>
        </a:xfrm>
      </p:grpSpPr>
      <p:sp>
        <p:nvSpPr>
          <p:cNvPr id="3" name="Plassholder for innhold 2"/>
          <p:cNvSpPr>
            <a:spLocks noGrp="1"/>
          </p:cNvSpPr>
          <p:nvPr>
            <p:ph idx="1" hasCustomPrompt="1"/>
          </p:nvPr>
        </p:nvSpPr>
        <p:spPr>
          <a:xfrm>
            <a:off x="432000" y="2695133"/>
            <a:ext cx="2520000" cy="3542155"/>
          </a:xfrm>
        </p:spPr>
        <p:txBody>
          <a:bodyPr>
            <a:noAutofit/>
          </a:bodyPr>
          <a:lstStyle>
            <a:lvl1pPr marL="266700" indent="-266700">
              <a:defRPr sz="1200"/>
            </a:lvl1pPr>
            <a:lvl2pPr>
              <a:defRPr sz="1400"/>
            </a:lvl2pPr>
            <a:lvl3pPr>
              <a:defRPr sz="1200"/>
            </a:lvl3pPr>
            <a:lvl4pPr>
              <a:defRPr sz="1200"/>
            </a:lvl4pPr>
            <a:lvl5pPr>
              <a:defRPr sz="1100"/>
            </a:lvl5pPr>
          </a:lstStyle>
          <a:p>
            <a:pPr lvl="0"/>
            <a:r>
              <a:rPr lang="nb-NO" dirty="0"/>
              <a:t>Klikk for å legge inn punktliste. Hvis du vil ha flere linjer på samme punkt bruker du mykt linjeskift ved å holde SKIFT inne og trykk ENTER for å komme ned på ny linje. Trykker du bare ENTER vil du få et nytt punkt på neste linje. Hvis du vil ha punkt på et lavere nivå (rykket inn som underpunkt) trykker du TABULATOR for å rykke inn og SKIFT + TABULATOR for å rykke tilbake.</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lysbildenummer 3"/>
          <p:cNvSpPr>
            <a:spLocks noGrp="1"/>
          </p:cNvSpPr>
          <p:nvPr>
            <p:ph type="sldNum" sz="quarter" idx="10"/>
          </p:nvPr>
        </p:nvSpPr>
        <p:spPr/>
        <p:txBody>
          <a:bodyPr/>
          <a:lstStyle>
            <a:lvl1pPr>
              <a:defRPr/>
            </a:lvl1pPr>
          </a:lstStyle>
          <a:p>
            <a:fld id="{538CB5FC-E4A7-4899-A920-03E024C3E669}" type="slidenum">
              <a:rPr lang="nb-NO"/>
              <a:pPr/>
              <a:t>‹#›</a:t>
            </a:fld>
            <a:endParaRPr lang="nb-NO"/>
          </a:p>
        </p:txBody>
      </p:sp>
      <p:sp>
        <p:nvSpPr>
          <p:cNvPr id="5" name="Plassholder for bunntekst 4"/>
          <p:cNvSpPr>
            <a:spLocks noGrp="1"/>
          </p:cNvSpPr>
          <p:nvPr>
            <p:ph type="ftr" sz="quarter" idx="11"/>
          </p:nvPr>
        </p:nvSpPr>
        <p:spPr/>
        <p:txBody>
          <a:bodyPr/>
          <a:lstStyle>
            <a:lvl1pPr>
              <a:defRPr/>
            </a:lvl1pPr>
          </a:lstStyle>
          <a:p>
            <a:endParaRPr lang="nb-NO"/>
          </a:p>
        </p:txBody>
      </p:sp>
      <p:sp>
        <p:nvSpPr>
          <p:cNvPr id="7" name="Plassholder for bilde 6"/>
          <p:cNvSpPr>
            <a:spLocks noGrp="1"/>
          </p:cNvSpPr>
          <p:nvPr>
            <p:ph type="pic" sz="quarter" idx="14" hasCustomPrompt="1"/>
          </p:nvPr>
        </p:nvSpPr>
        <p:spPr>
          <a:xfrm>
            <a:off x="432000" y="836712"/>
            <a:ext cx="2520000" cy="1368152"/>
          </a:xfrm>
          <a:prstGeom prst="roundRect">
            <a:avLst/>
          </a:prstGeom>
          <a:ln>
            <a:noFill/>
          </a:ln>
        </p:spPr>
        <p:txBody>
          <a:bodyPr>
            <a:noAutofit/>
          </a:bodyPr>
          <a:lstStyle>
            <a:lvl1pPr>
              <a:defRPr sz="1200"/>
            </a:lvl1pPr>
          </a:lstStyle>
          <a:p>
            <a:r>
              <a:rPr lang="nb-NO" dirty="0"/>
              <a:t>Klikk for å sette inn et bilde i denne rammen</a:t>
            </a:r>
          </a:p>
        </p:txBody>
      </p:sp>
      <p:sp>
        <p:nvSpPr>
          <p:cNvPr id="13" name="Plassholder for innhold 4"/>
          <p:cNvSpPr>
            <a:spLocks noGrp="1"/>
          </p:cNvSpPr>
          <p:nvPr>
            <p:ph idx="47" hasCustomPrompt="1"/>
          </p:nvPr>
        </p:nvSpPr>
        <p:spPr>
          <a:xfrm>
            <a:off x="432000" y="2292282"/>
            <a:ext cx="2520000" cy="294925"/>
          </a:xfrm>
          <a:solidFill>
            <a:srgbClr val="878887"/>
          </a:solidFill>
          <a:ln>
            <a:noFill/>
          </a:ln>
        </p:spPr>
        <p:txBody>
          <a:bodyPr>
            <a:noAutofit/>
          </a:bodyPr>
          <a:lstStyle>
            <a:lvl1pPr marL="0" indent="0" algn="ctr">
              <a:buNone/>
              <a:defRPr sz="1400" b="1">
                <a:solidFill>
                  <a:schemeClr val="bg1"/>
                </a:solidFill>
              </a:defRPr>
            </a:lvl1pPr>
          </a:lstStyle>
          <a:p>
            <a:r>
              <a:rPr lang="nb-NO" dirty="0"/>
              <a:t>OVERSKRIFT HER</a:t>
            </a:r>
          </a:p>
        </p:txBody>
      </p:sp>
      <p:sp>
        <p:nvSpPr>
          <p:cNvPr id="14" name="Plassholder for innhold 2"/>
          <p:cNvSpPr>
            <a:spLocks noGrp="1"/>
          </p:cNvSpPr>
          <p:nvPr>
            <p:ph idx="48" hasCustomPrompt="1"/>
          </p:nvPr>
        </p:nvSpPr>
        <p:spPr>
          <a:xfrm>
            <a:off x="3203848" y="2685261"/>
            <a:ext cx="2520000" cy="3542155"/>
          </a:xfrm>
        </p:spPr>
        <p:txBody>
          <a:bodyPr>
            <a:noAutofit/>
          </a:bodyPr>
          <a:lstStyle>
            <a:lvl1pPr marL="266700" indent="-266700">
              <a:defRPr sz="1200"/>
            </a:lvl1pPr>
            <a:lvl2pPr>
              <a:defRPr sz="1400"/>
            </a:lvl2pPr>
            <a:lvl3pPr>
              <a:defRPr sz="1200"/>
            </a:lvl3pPr>
            <a:lvl4pPr>
              <a:defRPr sz="1200"/>
            </a:lvl4pPr>
            <a:lvl5pPr>
              <a:defRPr sz="1100"/>
            </a:lvl5pPr>
          </a:lstStyle>
          <a:p>
            <a:pPr lvl="0"/>
            <a:r>
              <a:rPr lang="nb-NO" dirty="0"/>
              <a:t>Klikk for å legge inn punktliste. Hvis du vil ha flere linjer på samme punkt bruker du mykt linjeskift ved å holde SKIFT inne og trykk ENTER for å komme ned på ny linje. Trykker du bare ENTER vil du få et nytt punkt på neste linje. Hvis du vil ha punkt på et lavere nivå (rykket inn som underpunkt) trykker du TABULATOR for å rykke inn og SKIFT + TABULATOR for å rykke tilbake.</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15" name="Plassholder for bilde 6"/>
          <p:cNvSpPr>
            <a:spLocks noGrp="1"/>
          </p:cNvSpPr>
          <p:nvPr>
            <p:ph type="pic" sz="quarter" idx="49" hasCustomPrompt="1"/>
          </p:nvPr>
        </p:nvSpPr>
        <p:spPr>
          <a:xfrm>
            <a:off x="3203848" y="826840"/>
            <a:ext cx="2520000" cy="1368152"/>
          </a:xfrm>
          <a:prstGeom prst="roundRect">
            <a:avLst/>
          </a:prstGeom>
          <a:ln>
            <a:noFill/>
          </a:ln>
        </p:spPr>
        <p:txBody>
          <a:bodyPr>
            <a:noAutofit/>
          </a:bodyPr>
          <a:lstStyle>
            <a:lvl1pPr>
              <a:defRPr sz="1200"/>
            </a:lvl1pPr>
          </a:lstStyle>
          <a:p>
            <a:r>
              <a:rPr lang="nb-NO" dirty="0"/>
              <a:t>Klikk for å sette inn et bilde i denne rammen</a:t>
            </a:r>
          </a:p>
        </p:txBody>
      </p:sp>
      <p:sp>
        <p:nvSpPr>
          <p:cNvPr id="17" name="Plassholder for innhold 2"/>
          <p:cNvSpPr>
            <a:spLocks noGrp="1"/>
          </p:cNvSpPr>
          <p:nvPr>
            <p:ph idx="51" hasCustomPrompt="1"/>
          </p:nvPr>
        </p:nvSpPr>
        <p:spPr>
          <a:xfrm>
            <a:off x="5975696" y="2675389"/>
            <a:ext cx="2520000" cy="3542155"/>
          </a:xfrm>
        </p:spPr>
        <p:txBody>
          <a:bodyPr>
            <a:noAutofit/>
          </a:bodyPr>
          <a:lstStyle>
            <a:lvl1pPr marL="266700" indent="-266700">
              <a:defRPr sz="1200"/>
            </a:lvl1pPr>
            <a:lvl2pPr>
              <a:defRPr sz="1400"/>
            </a:lvl2pPr>
            <a:lvl3pPr>
              <a:defRPr sz="1200"/>
            </a:lvl3pPr>
            <a:lvl4pPr>
              <a:defRPr sz="1200"/>
            </a:lvl4pPr>
            <a:lvl5pPr>
              <a:defRPr sz="1100"/>
            </a:lvl5pPr>
          </a:lstStyle>
          <a:p>
            <a:pPr lvl="0"/>
            <a:r>
              <a:rPr lang="nb-NO" dirty="0"/>
              <a:t>Klikk for å legge inn punktliste. Hvis du vil ha flere linjer på samme punkt bruker du mykt linjeskift ved å holde SKIFT inne og trykk ENTER for å komme ned på ny linje. Trykker du bare ENTER vil du få et nytt punkt på neste linje. Hvis du vil ha punkt på et lavere nivå (rykket inn som underpunkt) trykker du TABULATOR for å rykke inn og SKIFT + TABULATOR for å rykke tilbake.</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18" name="Plassholder for bilde 6"/>
          <p:cNvSpPr>
            <a:spLocks noGrp="1"/>
          </p:cNvSpPr>
          <p:nvPr>
            <p:ph type="pic" sz="quarter" idx="52" hasCustomPrompt="1"/>
          </p:nvPr>
        </p:nvSpPr>
        <p:spPr>
          <a:xfrm>
            <a:off x="5975696" y="816968"/>
            <a:ext cx="2520000" cy="1368152"/>
          </a:xfrm>
          <a:prstGeom prst="roundRect">
            <a:avLst/>
          </a:prstGeom>
          <a:ln>
            <a:noFill/>
          </a:ln>
        </p:spPr>
        <p:txBody>
          <a:bodyPr>
            <a:noAutofit/>
          </a:bodyPr>
          <a:lstStyle>
            <a:lvl1pPr>
              <a:defRPr sz="1200"/>
            </a:lvl1pPr>
          </a:lstStyle>
          <a:p>
            <a:r>
              <a:rPr lang="nb-NO" dirty="0"/>
              <a:t>Klikk for å sette inn et bilde i denne rammen</a:t>
            </a:r>
          </a:p>
        </p:txBody>
      </p:sp>
      <p:sp>
        <p:nvSpPr>
          <p:cNvPr id="20" name="Plassholder for innhold 4"/>
          <p:cNvSpPr>
            <a:spLocks noGrp="1"/>
          </p:cNvSpPr>
          <p:nvPr>
            <p:ph idx="53" hasCustomPrompt="1"/>
          </p:nvPr>
        </p:nvSpPr>
        <p:spPr>
          <a:xfrm>
            <a:off x="3203848" y="2292282"/>
            <a:ext cx="2520000" cy="294925"/>
          </a:xfrm>
          <a:solidFill>
            <a:srgbClr val="878887"/>
          </a:solidFill>
          <a:ln>
            <a:noFill/>
          </a:ln>
        </p:spPr>
        <p:txBody>
          <a:bodyPr>
            <a:noAutofit/>
          </a:bodyPr>
          <a:lstStyle>
            <a:lvl1pPr marL="0" indent="0" algn="ctr">
              <a:buNone/>
              <a:defRPr sz="1400" b="1">
                <a:solidFill>
                  <a:schemeClr val="bg1"/>
                </a:solidFill>
              </a:defRPr>
            </a:lvl1pPr>
          </a:lstStyle>
          <a:p>
            <a:r>
              <a:rPr lang="nb-NO" dirty="0"/>
              <a:t>OVERSKRIFT HER</a:t>
            </a:r>
          </a:p>
        </p:txBody>
      </p:sp>
      <p:sp>
        <p:nvSpPr>
          <p:cNvPr id="21" name="Plassholder for innhold 4"/>
          <p:cNvSpPr>
            <a:spLocks noGrp="1"/>
          </p:cNvSpPr>
          <p:nvPr>
            <p:ph idx="54" hasCustomPrompt="1"/>
          </p:nvPr>
        </p:nvSpPr>
        <p:spPr>
          <a:xfrm>
            <a:off x="5975696" y="2292282"/>
            <a:ext cx="2520000" cy="294925"/>
          </a:xfrm>
          <a:solidFill>
            <a:srgbClr val="878887"/>
          </a:solidFill>
          <a:ln>
            <a:noFill/>
          </a:ln>
        </p:spPr>
        <p:txBody>
          <a:bodyPr>
            <a:noAutofit/>
          </a:bodyPr>
          <a:lstStyle>
            <a:lvl1pPr marL="0" indent="0" algn="ctr">
              <a:buNone/>
              <a:defRPr sz="1400" b="1">
                <a:solidFill>
                  <a:schemeClr val="bg1"/>
                </a:solidFill>
              </a:defRPr>
            </a:lvl1pPr>
          </a:lstStyle>
          <a:p>
            <a:r>
              <a:rPr lang="nb-NO" dirty="0"/>
              <a:t>OVERSKRIFT HER</a:t>
            </a:r>
          </a:p>
        </p:txBody>
      </p:sp>
    </p:spTree>
    <p:extLst>
      <p:ext uri="{BB962C8B-B14F-4D97-AF65-F5344CB8AC3E}">
        <p14:creationId xmlns:p14="http://schemas.microsoft.com/office/powerpoint/2010/main" val="267624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32000" y="980728"/>
            <a:ext cx="8280000" cy="719138"/>
          </a:xfrm>
          <a:prstGeom prst="rect">
            <a:avLst/>
          </a:prstGeom>
          <a:noFill/>
          <a:ln w="9525">
            <a:noFill/>
            <a:miter lim="800000"/>
            <a:headEnd/>
            <a:tailEnd/>
          </a:ln>
          <a:effectLst/>
        </p:spPr>
        <p:txBody>
          <a:bodyPr vert="horz" wrap="square" lIns="0" tIns="45720" rIns="91440" bIns="45720" numCol="1" anchor="ctr" anchorCtr="0" compatLnSpc="1">
            <a:prstTxWarp prst="textNoShape">
              <a:avLst/>
            </a:prstTxWarp>
          </a:bodyPr>
          <a:lstStyle/>
          <a:p>
            <a:pPr lvl="0"/>
            <a:r>
              <a:rPr lang="nb-NO"/>
              <a:t>Klikk for å redigere tittelstil</a:t>
            </a:r>
            <a:endParaRPr lang="nb-NO" dirty="0"/>
          </a:p>
        </p:txBody>
      </p:sp>
      <p:sp>
        <p:nvSpPr>
          <p:cNvPr id="1027" name="Rectangle 3"/>
          <p:cNvSpPr>
            <a:spLocks noGrp="1" noChangeArrowheads="1"/>
          </p:cNvSpPr>
          <p:nvPr>
            <p:ph type="body" idx="1"/>
          </p:nvPr>
        </p:nvSpPr>
        <p:spPr bwMode="auto">
          <a:xfrm>
            <a:off x="432000" y="1916833"/>
            <a:ext cx="8280000" cy="4320456"/>
          </a:xfrm>
          <a:prstGeom prst="rect">
            <a:avLst/>
          </a:prstGeom>
          <a:noFill/>
          <a:ln w="9525">
            <a:noFill/>
            <a:miter lim="800000"/>
            <a:headEnd/>
            <a:tailEnd/>
          </a:ln>
          <a:effectLst/>
        </p:spPr>
        <p:txBody>
          <a:bodyPr vert="horz" wrap="square" lIns="0" tIns="45720" rIns="0" bIns="45720" numCol="1" anchor="t" anchorCtr="0" compatLnSpc="1">
            <a:prstTxWarp prst="textNoShape">
              <a:avLst/>
            </a:prstTxWarp>
            <a:normAutofit/>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1047" name="Rectangle 23"/>
          <p:cNvSpPr>
            <a:spLocks noGrp="1" noChangeArrowheads="1"/>
          </p:cNvSpPr>
          <p:nvPr>
            <p:ph type="sldNum" sz="quarter" idx="4"/>
          </p:nvPr>
        </p:nvSpPr>
        <p:spPr bwMode="auto">
          <a:xfrm>
            <a:off x="432000" y="6453188"/>
            <a:ext cx="533400" cy="270000"/>
          </a:xfrm>
          <a:prstGeom prst="rect">
            <a:avLst/>
          </a:prstGeom>
          <a:noFill/>
          <a:ln w="9525">
            <a:noFill/>
            <a:miter lim="800000"/>
            <a:headEnd/>
            <a:tailEnd/>
          </a:ln>
          <a:effectLst/>
        </p:spPr>
        <p:txBody>
          <a:bodyPr vert="horz" wrap="square" lIns="0" tIns="45720" rIns="0" bIns="45720" numCol="1" anchor="ctr" anchorCtr="0" compatLnSpc="1">
            <a:prstTxWarp prst="textNoShape">
              <a:avLst/>
            </a:prstTxWarp>
          </a:bodyPr>
          <a:lstStyle>
            <a:lvl1pPr>
              <a:defRPr sz="1100" b="0" i="0">
                <a:solidFill>
                  <a:srgbClr val="ADADAD"/>
                </a:solidFill>
                <a:latin typeface="Arial" panose="020B0604020202020204" pitchFamily="34" charset="0"/>
                <a:cs typeface="Arial" panose="020B0604020202020204" pitchFamily="34" charset="0"/>
              </a:defRPr>
            </a:lvl1pPr>
          </a:lstStyle>
          <a:p>
            <a:fld id="{3F3B3E1B-CA8D-4937-A3E7-653B21C2220D}" type="slidenum">
              <a:rPr lang="nb-NO" smtClean="0"/>
              <a:pPr/>
              <a:t>‹#›</a:t>
            </a:fld>
            <a:endParaRPr lang="nb-NO"/>
          </a:p>
        </p:txBody>
      </p:sp>
      <p:pic>
        <p:nvPicPr>
          <p:cNvPr id="1052" name="Picture 28" descr="powerpoint_logo"/>
          <p:cNvPicPr>
            <a:picLocks noChangeAspect="1" noChangeArrowheads="1"/>
          </p:cNvPicPr>
          <p:nvPr/>
        </p:nvPicPr>
        <p:blipFill>
          <a:blip r:embed="rId25" cstate="print"/>
          <a:srcRect/>
          <a:stretch>
            <a:fillRect/>
          </a:stretch>
        </p:blipFill>
        <p:spPr bwMode="auto">
          <a:xfrm>
            <a:off x="0" y="0"/>
            <a:ext cx="5237163" cy="622300"/>
          </a:xfrm>
          <a:prstGeom prst="rect">
            <a:avLst/>
          </a:prstGeom>
          <a:noFill/>
        </p:spPr>
      </p:pic>
      <p:sp>
        <p:nvSpPr>
          <p:cNvPr id="1055" name="Rectangle 31"/>
          <p:cNvSpPr>
            <a:spLocks noGrp="1" noChangeArrowheads="1"/>
          </p:cNvSpPr>
          <p:nvPr>
            <p:ph type="ftr" sz="quarter" idx="3"/>
          </p:nvPr>
        </p:nvSpPr>
        <p:spPr bwMode="auto">
          <a:xfrm>
            <a:off x="1728104" y="6453188"/>
            <a:ext cx="6983896" cy="2682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100" b="0" i="0">
                <a:solidFill>
                  <a:srgbClr val="ADADAD"/>
                </a:solidFill>
                <a:latin typeface="Arial" panose="020B0604020202020204" pitchFamily="34" charset="0"/>
                <a:cs typeface="Arial" panose="020B0604020202020204" pitchFamily="34" charset="0"/>
              </a:defRPr>
            </a:lvl1pPr>
          </a:lstStyle>
          <a:p>
            <a:endParaRPr lang="nb-NO" dirty="0"/>
          </a:p>
        </p:txBody>
      </p:sp>
    </p:spTree>
  </p:cSld>
  <p:clrMap bg1="lt1" tx1="dk1" bg2="lt2" tx2="dk2" accent1="accent1" accent2="accent2" accent3="accent3" accent4="accent4" accent5="accent5" accent6="accent6" hlink="hlink" folHlink="folHlink"/>
  <p:sldLayoutIdLst>
    <p:sldLayoutId id="2147483682" r:id="rId1"/>
    <p:sldLayoutId id="2147483650" r:id="rId2"/>
    <p:sldLayoutId id="2147483673" r:id="rId3"/>
    <p:sldLayoutId id="2147483651" r:id="rId4"/>
    <p:sldLayoutId id="2147483671" r:id="rId5"/>
    <p:sldLayoutId id="2147483683" r:id="rId6"/>
    <p:sldLayoutId id="2147483653" r:id="rId7"/>
    <p:sldLayoutId id="2147483664" r:id="rId8"/>
    <p:sldLayoutId id="2147483670" r:id="rId9"/>
    <p:sldLayoutId id="2147483672" r:id="rId10"/>
    <p:sldLayoutId id="2147483665" r:id="rId11"/>
    <p:sldLayoutId id="2147483674" r:id="rId12"/>
    <p:sldLayoutId id="2147483666" r:id="rId13"/>
    <p:sldLayoutId id="2147483675" r:id="rId14"/>
    <p:sldLayoutId id="2147483654" r:id="rId15"/>
    <p:sldLayoutId id="2147483655" r:id="rId16"/>
    <p:sldLayoutId id="2147483656" r:id="rId17"/>
    <p:sldLayoutId id="2147483657" r:id="rId18"/>
    <p:sldLayoutId id="2147483662" r:id="rId19"/>
    <p:sldLayoutId id="2147483692" r:id="rId20"/>
    <p:sldLayoutId id="2147483663" r:id="rId21"/>
    <p:sldLayoutId id="2147483693" r:id="rId22"/>
    <p:sldLayoutId id="2147483668" r:id="rId23"/>
  </p:sldLayoutIdLst>
  <p:hf sldNum="0" hdr="0" ftr="0" dt="0"/>
  <p:txStyles>
    <p:titleStyle>
      <a:lvl1pPr algn="l" rtl="0" eaLnBrk="1" fontAlgn="base" hangingPunct="1">
        <a:spcBef>
          <a:spcPct val="0"/>
        </a:spcBef>
        <a:spcAft>
          <a:spcPct val="0"/>
        </a:spcAft>
        <a:defRPr sz="3200" b="0" i="0">
          <a:solidFill>
            <a:srgbClr val="000000"/>
          </a:solidFill>
          <a:latin typeface="Arial" panose="020B0604020202020204" pitchFamily="34" charset="0"/>
          <a:ea typeface="+mj-ea"/>
          <a:cs typeface="Arial" panose="020B0604020202020204" pitchFamily="34" charset="0"/>
        </a:defRPr>
      </a:lvl1pPr>
      <a:lvl2pPr algn="l" rtl="0" eaLnBrk="1" fontAlgn="base" hangingPunct="1">
        <a:spcBef>
          <a:spcPct val="0"/>
        </a:spcBef>
        <a:spcAft>
          <a:spcPct val="0"/>
        </a:spcAft>
        <a:defRPr sz="2400" b="1">
          <a:solidFill>
            <a:srgbClr val="000000"/>
          </a:solidFill>
          <a:latin typeface="Times New Roman" pitchFamily="18" charset="0"/>
        </a:defRPr>
      </a:lvl2pPr>
      <a:lvl3pPr algn="l" rtl="0" eaLnBrk="1" fontAlgn="base" hangingPunct="1">
        <a:spcBef>
          <a:spcPct val="0"/>
        </a:spcBef>
        <a:spcAft>
          <a:spcPct val="0"/>
        </a:spcAft>
        <a:defRPr sz="2400" b="1">
          <a:solidFill>
            <a:srgbClr val="000000"/>
          </a:solidFill>
          <a:latin typeface="Times New Roman" pitchFamily="18" charset="0"/>
        </a:defRPr>
      </a:lvl3pPr>
      <a:lvl4pPr algn="l" rtl="0" eaLnBrk="1" fontAlgn="base" hangingPunct="1">
        <a:spcBef>
          <a:spcPct val="0"/>
        </a:spcBef>
        <a:spcAft>
          <a:spcPct val="0"/>
        </a:spcAft>
        <a:defRPr sz="2400" b="1">
          <a:solidFill>
            <a:srgbClr val="000000"/>
          </a:solidFill>
          <a:latin typeface="Times New Roman" pitchFamily="18" charset="0"/>
        </a:defRPr>
      </a:lvl4pPr>
      <a:lvl5pPr algn="l" rtl="0" eaLnBrk="1" fontAlgn="base" hangingPunct="1">
        <a:spcBef>
          <a:spcPct val="0"/>
        </a:spcBef>
        <a:spcAft>
          <a:spcPct val="0"/>
        </a:spcAft>
        <a:defRPr sz="2400" b="1">
          <a:solidFill>
            <a:srgbClr val="000000"/>
          </a:solidFill>
          <a:latin typeface="Times New Roman" pitchFamily="18" charset="0"/>
        </a:defRPr>
      </a:lvl5pPr>
      <a:lvl6pPr marL="457200" algn="l" rtl="0" eaLnBrk="1" fontAlgn="base" hangingPunct="1">
        <a:spcBef>
          <a:spcPct val="0"/>
        </a:spcBef>
        <a:spcAft>
          <a:spcPct val="0"/>
        </a:spcAft>
        <a:defRPr sz="2400" b="1">
          <a:solidFill>
            <a:srgbClr val="000000"/>
          </a:solidFill>
          <a:latin typeface="Times New Roman" pitchFamily="18" charset="0"/>
        </a:defRPr>
      </a:lvl6pPr>
      <a:lvl7pPr marL="914400" algn="l" rtl="0" eaLnBrk="1" fontAlgn="base" hangingPunct="1">
        <a:spcBef>
          <a:spcPct val="0"/>
        </a:spcBef>
        <a:spcAft>
          <a:spcPct val="0"/>
        </a:spcAft>
        <a:defRPr sz="2400" b="1">
          <a:solidFill>
            <a:srgbClr val="000000"/>
          </a:solidFill>
          <a:latin typeface="Times New Roman" pitchFamily="18" charset="0"/>
        </a:defRPr>
      </a:lvl7pPr>
      <a:lvl8pPr marL="1371600" algn="l" rtl="0" eaLnBrk="1" fontAlgn="base" hangingPunct="1">
        <a:spcBef>
          <a:spcPct val="0"/>
        </a:spcBef>
        <a:spcAft>
          <a:spcPct val="0"/>
        </a:spcAft>
        <a:defRPr sz="2400" b="1">
          <a:solidFill>
            <a:srgbClr val="000000"/>
          </a:solidFill>
          <a:latin typeface="Times New Roman" pitchFamily="18" charset="0"/>
        </a:defRPr>
      </a:lvl8pPr>
      <a:lvl9pPr marL="1828800" algn="l" rtl="0" eaLnBrk="1" fontAlgn="base" hangingPunct="1">
        <a:spcBef>
          <a:spcPct val="0"/>
        </a:spcBef>
        <a:spcAft>
          <a:spcPct val="0"/>
        </a:spcAft>
        <a:defRPr sz="2400" b="1">
          <a:solidFill>
            <a:srgbClr val="000000"/>
          </a:solidFill>
          <a:latin typeface="Times New Roman" pitchFamily="18" charset="0"/>
        </a:defRPr>
      </a:lvl9pPr>
    </p:titleStyle>
    <p:bodyStyle>
      <a:lvl1pPr marL="457200" indent="-457200" algn="l" rtl="0" eaLnBrk="1" fontAlgn="base" hangingPunct="1">
        <a:spcBef>
          <a:spcPct val="20000"/>
        </a:spcBef>
        <a:spcAft>
          <a:spcPct val="0"/>
        </a:spcAft>
        <a:buClr>
          <a:srgbClr val="C00000"/>
        </a:buClr>
        <a:buFont typeface="Arial" panose="020B0604020202020204" pitchFamily="34" charset="0"/>
        <a:buChar char="•"/>
        <a:defRPr sz="3000" b="0" i="0">
          <a:solidFill>
            <a:srgbClr val="000000"/>
          </a:solidFill>
          <a:latin typeface="Arial" panose="020B0604020202020204" pitchFamily="34" charset="0"/>
          <a:ea typeface="+mn-ea"/>
          <a:cs typeface="Arial" panose="020B0604020202020204" pitchFamily="34" charset="0"/>
        </a:defRPr>
      </a:lvl1pPr>
      <a:lvl2pPr marL="1027113" indent="-457200" algn="l" rtl="0" eaLnBrk="1" fontAlgn="base" hangingPunct="1">
        <a:spcBef>
          <a:spcPct val="20000"/>
        </a:spcBef>
        <a:spcAft>
          <a:spcPct val="0"/>
        </a:spcAft>
        <a:buClr>
          <a:srgbClr val="C00000"/>
        </a:buClr>
        <a:buFont typeface="Arial" panose="020B0604020202020204" pitchFamily="34" charset="0"/>
        <a:buChar char="•"/>
        <a:defRPr sz="2800" b="0" i="0">
          <a:solidFill>
            <a:srgbClr val="000000"/>
          </a:solidFill>
          <a:latin typeface="Arial" panose="020B0604020202020204" pitchFamily="34" charset="0"/>
          <a:cs typeface="Arial" panose="020B0604020202020204" pitchFamily="34" charset="0"/>
        </a:defRPr>
      </a:lvl2pPr>
      <a:lvl3pPr marL="1503363" indent="-457200" algn="l" rtl="0" eaLnBrk="1" fontAlgn="base" hangingPunct="1">
        <a:spcBef>
          <a:spcPct val="20000"/>
        </a:spcBef>
        <a:spcAft>
          <a:spcPct val="0"/>
        </a:spcAft>
        <a:buClr>
          <a:srgbClr val="C00000"/>
        </a:buClr>
        <a:buFont typeface="Arial" panose="020B0604020202020204" pitchFamily="34" charset="0"/>
        <a:buChar char="•"/>
        <a:defRPr sz="2600" b="0" i="0">
          <a:solidFill>
            <a:srgbClr val="000000"/>
          </a:solidFill>
          <a:latin typeface="Arial" panose="020B0604020202020204" pitchFamily="34" charset="0"/>
          <a:cs typeface="Arial" panose="020B0604020202020204" pitchFamily="34" charset="0"/>
        </a:defRPr>
      </a:lvl3pPr>
      <a:lvl4pPr marL="1808163" indent="-342900" algn="l" rtl="0" eaLnBrk="1" fontAlgn="base" hangingPunct="1">
        <a:spcBef>
          <a:spcPct val="20000"/>
        </a:spcBef>
        <a:spcAft>
          <a:spcPct val="0"/>
        </a:spcAft>
        <a:buClr>
          <a:srgbClr val="C00000"/>
        </a:buClr>
        <a:buFont typeface="Arial" panose="020B0604020202020204" pitchFamily="34" charset="0"/>
        <a:buChar char="•"/>
        <a:defRPr sz="2400" b="0" i="0">
          <a:solidFill>
            <a:srgbClr val="000000"/>
          </a:solidFill>
          <a:latin typeface="Arial" panose="020B0604020202020204" pitchFamily="34" charset="0"/>
          <a:cs typeface="Arial" panose="020B0604020202020204" pitchFamily="34" charset="0"/>
        </a:defRPr>
      </a:lvl4pPr>
      <a:lvl5pPr marL="2227263" indent="-342900" algn="l" rtl="0" eaLnBrk="1" fontAlgn="base" hangingPunct="1">
        <a:spcBef>
          <a:spcPct val="20000"/>
        </a:spcBef>
        <a:spcAft>
          <a:spcPct val="0"/>
        </a:spcAft>
        <a:buClr>
          <a:srgbClr val="C00000"/>
        </a:buClr>
        <a:buFont typeface="Arial" panose="020B0604020202020204" pitchFamily="34" charset="0"/>
        <a:buChar char="•"/>
        <a:defRPr sz="2200" b="0" i="0">
          <a:solidFill>
            <a:srgbClr val="000000"/>
          </a:solidFill>
          <a:latin typeface="Arial" panose="020B0604020202020204" pitchFamily="34" charset="0"/>
          <a:cs typeface="Arial" panose="020B0604020202020204" pitchFamily="34" charset="0"/>
        </a:defRPr>
      </a:lvl5pPr>
      <a:lvl6pPr marL="2570163" indent="-228600" algn="l" rtl="0" eaLnBrk="1" fontAlgn="base" hangingPunct="1">
        <a:spcBef>
          <a:spcPct val="20000"/>
        </a:spcBef>
        <a:spcAft>
          <a:spcPct val="0"/>
        </a:spcAft>
        <a:defRPr>
          <a:solidFill>
            <a:srgbClr val="000000"/>
          </a:solidFill>
          <a:latin typeface="+mn-lt"/>
        </a:defRPr>
      </a:lvl6pPr>
      <a:lvl7pPr marL="3027363" indent="-228600" algn="l" rtl="0" eaLnBrk="1" fontAlgn="base" hangingPunct="1">
        <a:spcBef>
          <a:spcPct val="20000"/>
        </a:spcBef>
        <a:spcAft>
          <a:spcPct val="0"/>
        </a:spcAft>
        <a:defRPr>
          <a:solidFill>
            <a:srgbClr val="000000"/>
          </a:solidFill>
          <a:latin typeface="+mn-lt"/>
        </a:defRPr>
      </a:lvl7pPr>
      <a:lvl8pPr marL="3484563" indent="-228600" algn="l" rtl="0" eaLnBrk="1" fontAlgn="base" hangingPunct="1">
        <a:spcBef>
          <a:spcPct val="20000"/>
        </a:spcBef>
        <a:spcAft>
          <a:spcPct val="0"/>
        </a:spcAft>
        <a:defRPr>
          <a:solidFill>
            <a:srgbClr val="000000"/>
          </a:solidFill>
          <a:latin typeface="+mn-lt"/>
        </a:defRPr>
      </a:lvl8pPr>
      <a:lvl9pPr marL="3941763" indent="-228600" algn="l" rtl="0" eaLnBrk="1" fontAlgn="base" hangingPunct="1">
        <a:spcBef>
          <a:spcPct val="20000"/>
        </a:spcBef>
        <a:spcAft>
          <a:spcPct val="0"/>
        </a:spcAft>
        <a:defRPr>
          <a:solidFill>
            <a:srgbClr val="000000"/>
          </a:solidFill>
          <a:latin typeface="+mn-lt"/>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1296AB-DA44-4A0C-8FE8-DC0AE4F93D33}" type="datetimeFigureOut">
              <a:rPr lang="nb-NO" smtClean="0"/>
              <a:t>03.06.2019</a:t>
            </a:fld>
            <a:endParaRPr lang="nb-NO"/>
          </a:p>
        </p:txBody>
      </p:sp>
      <p:sp>
        <p:nvSpPr>
          <p:cNvPr id="5" name="Plassholder for bunntekst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8D3A59-50AA-4E97-9E8F-5FA7F8E21BA1}" type="slidenum">
              <a:rPr lang="nb-NO" smtClean="0"/>
              <a:t>‹#›</a:t>
            </a:fld>
            <a:endParaRPr lang="nb-NO"/>
          </a:p>
        </p:txBody>
      </p:sp>
    </p:spTree>
    <p:extLst>
      <p:ext uri="{BB962C8B-B14F-4D97-AF65-F5344CB8AC3E}">
        <p14:creationId xmlns:p14="http://schemas.microsoft.com/office/powerpoint/2010/main" val="3931212005"/>
      </p:ext>
    </p:extLst>
  </p:cSld>
  <p:clrMap bg1="lt1" tx1="dk1" bg2="lt2" tx2="dk2" accent1="accent1" accent2="accent2" accent3="accent3" accent4="accent4" accent5="accent5" accent6="accent6" hlink="hlink" folHlink="folHlink"/>
  <p:sldLayoutIdLst>
    <p:sldLayoutId id="214748369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lstStyle/>
          <a:p>
            <a:r>
              <a:rPr lang="nb-NO" dirty="0"/>
              <a:t>EUs mobilitetspakke – samferdsel til besvær ?</a:t>
            </a:r>
          </a:p>
        </p:txBody>
      </p:sp>
      <p:sp>
        <p:nvSpPr>
          <p:cNvPr id="3" name="Undertittel 2"/>
          <p:cNvSpPr>
            <a:spLocks noGrp="1"/>
          </p:cNvSpPr>
          <p:nvPr>
            <p:ph type="subTitle" idx="1"/>
          </p:nvPr>
        </p:nvSpPr>
        <p:spPr/>
        <p:txBody>
          <a:bodyPr/>
          <a:lstStyle/>
          <a:p>
            <a:r>
              <a:rPr lang="nb-NO" dirty="0"/>
              <a:t>Geir Kvam</a:t>
            </a:r>
          </a:p>
          <a:p>
            <a:r>
              <a:rPr lang="nb-NO" dirty="0"/>
              <a:t>Rådgiver </a:t>
            </a:r>
            <a:r>
              <a:rPr lang="nb-NO" dirty="0" err="1"/>
              <a:t>Samfunnspolitisk</a:t>
            </a:r>
            <a:r>
              <a:rPr lang="nb-NO" dirty="0"/>
              <a:t> avd. Fellesforbundet</a:t>
            </a:r>
          </a:p>
        </p:txBody>
      </p:sp>
      <p:pic>
        <p:nvPicPr>
          <p:cNvPr id="5" name="Plassholder for bilde 4"/>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36073" b="36073"/>
          <a:stretch>
            <a:fillRect/>
          </a:stretch>
        </p:blipFill>
        <p:spPr/>
      </p:pic>
    </p:spTree>
    <p:extLst>
      <p:ext uri="{BB962C8B-B14F-4D97-AF65-F5344CB8AC3E}">
        <p14:creationId xmlns:p14="http://schemas.microsoft.com/office/powerpoint/2010/main" val="1866180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A0AF85F-0D15-4B13-9652-B4623E006649}"/>
              </a:ext>
            </a:extLst>
          </p:cNvPr>
          <p:cNvSpPr>
            <a:spLocks noGrp="1"/>
          </p:cNvSpPr>
          <p:nvPr>
            <p:ph type="title"/>
          </p:nvPr>
        </p:nvSpPr>
        <p:spPr/>
        <p:txBody>
          <a:bodyPr/>
          <a:lstStyle/>
          <a:p>
            <a:r>
              <a:rPr lang="nb-NO" dirty="0"/>
              <a:t>EU parlamentet har vedtatt..</a:t>
            </a:r>
          </a:p>
        </p:txBody>
      </p:sp>
      <p:sp>
        <p:nvSpPr>
          <p:cNvPr id="3" name="Plassholder for innhold 2">
            <a:extLst>
              <a:ext uri="{FF2B5EF4-FFF2-40B4-BE49-F238E27FC236}">
                <a16:creationId xmlns:a16="http://schemas.microsoft.com/office/drawing/2014/main" id="{53C12C1E-8739-484E-919E-B61596ECD000}"/>
              </a:ext>
            </a:extLst>
          </p:cNvPr>
          <p:cNvSpPr>
            <a:spLocks noGrp="1"/>
          </p:cNvSpPr>
          <p:nvPr>
            <p:ph idx="1"/>
          </p:nvPr>
        </p:nvSpPr>
        <p:spPr/>
        <p:txBody>
          <a:bodyPr/>
          <a:lstStyle/>
          <a:p>
            <a:r>
              <a:rPr lang="nb-NO" dirty="0"/>
              <a:t>Når ukehvil (redusert) tas på døgnhvileplass skal disse oppfylle konkrete krav (dusjer/toaletter/spisemuligheter </a:t>
            </a:r>
            <a:r>
              <a:rPr lang="nb-NO" dirty="0" err="1"/>
              <a:t>osv</a:t>
            </a:r>
            <a:r>
              <a:rPr lang="nb-NO" dirty="0"/>
              <a:t>)</a:t>
            </a:r>
          </a:p>
          <a:p>
            <a:r>
              <a:rPr lang="nb-NO" dirty="0"/>
              <a:t>Det skal etableres et europeisk register over godkjente døgnhvileplasser.</a:t>
            </a:r>
          </a:p>
          <a:p>
            <a:r>
              <a:rPr lang="nb-NO" dirty="0"/>
              <a:t>Informasjon fra skriver skal være tilgjengelig for de siste 56 dager (tidligere 28)</a:t>
            </a:r>
          </a:p>
        </p:txBody>
      </p:sp>
    </p:spTree>
    <p:extLst>
      <p:ext uri="{BB962C8B-B14F-4D97-AF65-F5344CB8AC3E}">
        <p14:creationId xmlns:p14="http://schemas.microsoft.com/office/powerpoint/2010/main" val="7789546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77699C7-D834-48DA-856B-F8859C7964D6}"/>
              </a:ext>
            </a:extLst>
          </p:cNvPr>
          <p:cNvSpPr>
            <a:spLocks noGrp="1"/>
          </p:cNvSpPr>
          <p:nvPr>
            <p:ph type="title"/>
          </p:nvPr>
        </p:nvSpPr>
        <p:spPr/>
        <p:txBody>
          <a:bodyPr/>
          <a:lstStyle/>
          <a:p>
            <a:r>
              <a:rPr lang="nb-NO" dirty="0"/>
              <a:t>Kabotasje – formål da og nå</a:t>
            </a:r>
          </a:p>
        </p:txBody>
      </p:sp>
      <p:sp>
        <p:nvSpPr>
          <p:cNvPr id="3" name="Plassholder for innhold 2">
            <a:extLst>
              <a:ext uri="{FF2B5EF4-FFF2-40B4-BE49-F238E27FC236}">
                <a16:creationId xmlns:a16="http://schemas.microsoft.com/office/drawing/2014/main" id="{311EC79A-C97D-494E-A083-D0AF1BF59199}"/>
              </a:ext>
            </a:extLst>
          </p:cNvPr>
          <p:cNvSpPr>
            <a:spLocks noGrp="1"/>
          </p:cNvSpPr>
          <p:nvPr>
            <p:ph idx="1"/>
          </p:nvPr>
        </p:nvSpPr>
        <p:spPr/>
        <p:txBody>
          <a:bodyPr/>
          <a:lstStyle/>
          <a:p>
            <a:r>
              <a:rPr lang="nb-NO" dirty="0"/>
              <a:t>Opprinnelig var nasjonal transport med utenlandske kjøretøy forbudt.</a:t>
            </a:r>
          </a:p>
          <a:p>
            <a:r>
              <a:rPr lang="nb-NO" dirty="0"/>
              <a:t>Ble lovregulert i EU midt på 80-tallet.</a:t>
            </a:r>
          </a:p>
          <a:p>
            <a:r>
              <a:rPr lang="nb-NO" dirty="0"/>
              <a:t> Hensikten den gang  var å redusere tomkjøring ved at lastebiler kunne ta «midlertidig oppdrag av tilfeldig karakter» for å få last hjemover. </a:t>
            </a:r>
          </a:p>
          <a:p>
            <a:r>
              <a:rPr lang="nb-NO" dirty="0"/>
              <a:t>Kabotasje var ikke et tema i EU debatten i -94</a:t>
            </a:r>
          </a:p>
        </p:txBody>
      </p:sp>
    </p:spTree>
    <p:extLst>
      <p:ext uri="{BB962C8B-B14F-4D97-AF65-F5344CB8AC3E}">
        <p14:creationId xmlns:p14="http://schemas.microsoft.com/office/powerpoint/2010/main" val="30575737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7CEE732-7C92-43EC-919F-B41FC12E3F53}"/>
              </a:ext>
            </a:extLst>
          </p:cNvPr>
          <p:cNvSpPr>
            <a:spLocks noGrp="1"/>
          </p:cNvSpPr>
          <p:nvPr>
            <p:ph type="title"/>
          </p:nvPr>
        </p:nvSpPr>
        <p:spPr/>
        <p:txBody>
          <a:bodyPr/>
          <a:lstStyle/>
          <a:p>
            <a:r>
              <a:rPr lang="nb-NO" dirty="0"/>
              <a:t>Så kom liberaliseringen for fullt i 2009</a:t>
            </a:r>
          </a:p>
        </p:txBody>
      </p:sp>
      <p:sp>
        <p:nvSpPr>
          <p:cNvPr id="3" name="Plassholder for innhold 2">
            <a:extLst>
              <a:ext uri="{FF2B5EF4-FFF2-40B4-BE49-F238E27FC236}">
                <a16:creationId xmlns:a16="http://schemas.microsoft.com/office/drawing/2014/main" id="{1939EDBA-4C3D-4CEC-AC39-481F53D722D3}"/>
              </a:ext>
            </a:extLst>
          </p:cNvPr>
          <p:cNvSpPr>
            <a:spLocks noGrp="1"/>
          </p:cNvSpPr>
          <p:nvPr>
            <p:ph idx="1"/>
          </p:nvPr>
        </p:nvSpPr>
        <p:spPr/>
        <p:txBody>
          <a:bodyPr/>
          <a:lstStyle/>
          <a:p>
            <a:r>
              <a:rPr lang="da-DK" i="1" dirty="0"/>
              <a:t>”Indførelsen af en fælles transportpolitik omfatter fjernelse af enhver restriktion over for den virksomhed, der udfører transporttjenesteydelsen, på grundlag af nationalitet eller som følge af, at virksomheden er etableret i en anden medlemsstat end den medlemsstat, hvor tjenesteydelsen skal udføres”.</a:t>
            </a:r>
          </a:p>
          <a:p>
            <a:endParaRPr lang="nb-NO" dirty="0"/>
          </a:p>
        </p:txBody>
      </p:sp>
    </p:spTree>
    <p:extLst>
      <p:ext uri="{BB962C8B-B14F-4D97-AF65-F5344CB8AC3E}">
        <p14:creationId xmlns:p14="http://schemas.microsoft.com/office/powerpoint/2010/main" val="1915358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2E5B59D-6127-46EF-9A20-35E9787A37CE}"/>
              </a:ext>
            </a:extLst>
          </p:cNvPr>
          <p:cNvSpPr>
            <a:spLocks noGrp="1"/>
          </p:cNvSpPr>
          <p:nvPr>
            <p:ph type="title"/>
          </p:nvPr>
        </p:nvSpPr>
        <p:spPr/>
        <p:txBody>
          <a:bodyPr/>
          <a:lstStyle/>
          <a:p>
            <a:r>
              <a:rPr lang="nb-NO" dirty="0"/>
              <a:t>Men da kom også protestene</a:t>
            </a:r>
          </a:p>
        </p:txBody>
      </p:sp>
      <p:sp>
        <p:nvSpPr>
          <p:cNvPr id="3" name="Plassholder for innhold 2">
            <a:extLst>
              <a:ext uri="{FF2B5EF4-FFF2-40B4-BE49-F238E27FC236}">
                <a16:creationId xmlns:a16="http://schemas.microsoft.com/office/drawing/2014/main" id="{D5E66407-E99C-480E-B02E-6FD4A00ECCF2}"/>
              </a:ext>
            </a:extLst>
          </p:cNvPr>
          <p:cNvSpPr>
            <a:spLocks noGrp="1"/>
          </p:cNvSpPr>
          <p:nvPr>
            <p:ph idx="1"/>
          </p:nvPr>
        </p:nvSpPr>
        <p:spPr/>
        <p:txBody>
          <a:bodyPr>
            <a:normAutofit lnSpcReduction="10000"/>
          </a:bodyPr>
          <a:lstStyle/>
          <a:p>
            <a:r>
              <a:rPr lang="nb-NO" dirty="0"/>
              <a:t>EU. Utvidelsen i 2004 begynte for transportsektoren sin del å virke fra 2006/2007 og fra da av skjedde ting fort.</a:t>
            </a:r>
          </a:p>
          <a:p>
            <a:r>
              <a:rPr lang="nb-NO" dirty="0"/>
              <a:t>Allerede i 2012 ble nærmere 70% av all grensekryssende trafikk utført av biler fra Øst-Europa.</a:t>
            </a:r>
          </a:p>
          <a:p>
            <a:r>
              <a:rPr lang="nb-NO" dirty="0"/>
              <a:t>Mange land prøvde å komme med nasjonale tiltak for å begrense kabotasjekjøringen, men dette ble stoppet av EU.</a:t>
            </a:r>
          </a:p>
        </p:txBody>
      </p:sp>
    </p:spTree>
    <p:extLst>
      <p:ext uri="{BB962C8B-B14F-4D97-AF65-F5344CB8AC3E}">
        <p14:creationId xmlns:p14="http://schemas.microsoft.com/office/powerpoint/2010/main" val="38464224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C5F024D-D9E1-4A61-B5DC-71DD795BD1E0}"/>
              </a:ext>
            </a:extLst>
          </p:cNvPr>
          <p:cNvSpPr>
            <a:spLocks noGrp="1"/>
          </p:cNvSpPr>
          <p:nvPr>
            <p:ph type="title"/>
          </p:nvPr>
        </p:nvSpPr>
        <p:spPr/>
        <p:txBody>
          <a:bodyPr/>
          <a:lstStyle/>
          <a:p>
            <a:r>
              <a:rPr lang="nb-NO" dirty="0"/>
              <a:t>Kommisjonens forslag om kabotasje.</a:t>
            </a:r>
          </a:p>
        </p:txBody>
      </p:sp>
      <p:sp>
        <p:nvSpPr>
          <p:cNvPr id="3" name="Plassholder for innhold 2">
            <a:extLst>
              <a:ext uri="{FF2B5EF4-FFF2-40B4-BE49-F238E27FC236}">
                <a16:creationId xmlns:a16="http://schemas.microsoft.com/office/drawing/2014/main" id="{B4C626BA-7576-4025-BBE6-8A3CFC744CBF}"/>
              </a:ext>
            </a:extLst>
          </p:cNvPr>
          <p:cNvSpPr>
            <a:spLocks noGrp="1"/>
          </p:cNvSpPr>
          <p:nvPr>
            <p:ph idx="1"/>
          </p:nvPr>
        </p:nvSpPr>
        <p:spPr/>
        <p:txBody>
          <a:bodyPr/>
          <a:lstStyle/>
          <a:p>
            <a:r>
              <a:rPr lang="nb-NO" dirty="0"/>
              <a:t>Tom </a:t>
            </a:r>
            <a:r>
              <a:rPr lang="nb-NO" dirty="0" err="1"/>
              <a:t>palle</a:t>
            </a:r>
            <a:r>
              <a:rPr lang="nb-NO" dirty="0"/>
              <a:t> eller tom container skal være godkjent inngående last dersom dette er avtalt </a:t>
            </a:r>
            <a:r>
              <a:rPr lang="nb-NO" dirty="0">
                <a:sym typeface="Wingdings" panose="05000000000000000000" pitchFamily="2" charset="2"/>
              </a:rPr>
              <a:t></a:t>
            </a:r>
            <a:endParaRPr lang="nb-NO" dirty="0"/>
          </a:p>
          <a:p>
            <a:r>
              <a:rPr lang="nb-NO" dirty="0"/>
              <a:t>Det skal bli adgang til å kjøre så mange turer man vil i løpet av fem dager.</a:t>
            </a:r>
            <a:r>
              <a:rPr lang="nb-NO" dirty="0">
                <a:sym typeface="Wingdings" panose="05000000000000000000" pitchFamily="2" charset="2"/>
              </a:rPr>
              <a:t></a:t>
            </a:r>
            <a:endParaRPr lang="nb-NO" dirty="0"/>
          </a:p>
          <a:p>
            <a:r>
              <a:rPr lang="nb-NO" dirty="0"/>
              <a:t>Ingen krav til hvor lenge man skal være ute av landet før man begynner på ny periode. </a:t>
            </a:r>
            <a:r>
              <a:rPr lang="nb-NO" dirty="0">
                <a:sym typeface="Wingdings" panose="05000000000000000000" pitchFamily="2" charset="2"/>
              </a:rPr>
              <a:t></a:t>
            </a:r>
            <a:endParaRPr lang="nb-NO" dirty="0"/>
          </a:p>
        </p:txBody>
      </p:sp>
    </p:spTree>
    <p:extLst>
      <p:ext uri="{BB962C8B-B14F-4D97-AF65-F5344CB8AC3E}">
        <p14:creationId xmlns:p14="http://schemas.microsoft.com/office/powerpoint/2010/main" val="35417755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2661938-EAF4-4C21-9AA1-A60711EDCA35}"/>
              </a:ext>
            </a:extLst>
          </p:cNvPr>
          <p:cNvSpPr>
            <a:spLocks noGrp="1"/>
          </p:cNvSpPr>
          <p:nvPr>
            <p:ph type="title"/>
          </p:nvPr>
        </p:nvSpPr>
        <p:spPr/>
        <p:txBody>
          <a:bodyPr/>
          <a:lstStyle/>
          <a:p>
            <a:r>
              <a:rPr lang="nb-NO" dirty="0"/>
              <a:t>Dette ville vært  katastrofalt..</a:t>
            </a:r>
          </a:p>
        </p:txBody>
      </p:sp>
      <p:sp>
        <p:nvSpPr>
          <p:cNvPr id="3" name="Plassholder for innhold 2">
            <a:extLst>
              <a:ext uri="{FF2B5EF4-FFF2-40B4-BE49-F238E27FC236}">
                <a16:creationId xmlns:a16="http://schemas.microsoft.com/office/drawing/2014/main" id="{E7DE9A71-C423-4E78-B99A-C757B60474EC}"/>
              </a:ext>
            </a:extLst>
          </p:cNvPr>
          <p:cNvSpPr>
            <a:spLocks noGrp="1"/>
          </p:cNvSpPr>
          <p:nvPr>
            <p:ph idx="1"/>
          </p:nvPr>
        </p:nvSpPr>
        <p:spPr/>
        <p:txBody>
          <a:bodyPr/>
          <a:lstStyle/>
          <a:p>
            <a:r>
              <a:rPr lang="nb-NO" dirty="0"/>
              <a:t>Vi fikk en øst-vest konflikt i EU.</a:t>
            </a:r>
          </a:p>
          <a:p>
            <a:r>
              <a:rPr lang="nb-NO" dirty="0"/>
              <a:t>Norge deltok i et vest-europeisk samarbeid Road Alliance</a:t>
            </a:r>
          </a:p>
          <a:p>
            <a:r>
              <a:rPr lang="nb-NO" dirty="0"/>
              <a:t>Norsk Transportarbeiderforbund brukte våre kanaler (Nordisk og ETF) og </a:t>
            </a:r>
            <a:r>
              <a:rPr lang="nb-NO" dirty="0" err="1"/>
              <a:t>smarbeidet</a:t>
            </a:r>
            <a:r>
              <a:rPr lang="nb-NO" dirty="0"/>
              <a:t> med både NLF og YTF.</a:t>
            </a:r>
          </a:p>
          <a:p>
            <a:r>
              <a:rPr lang="nb-NO" dirty="0"/>
              <a:t>Presset mot EU ga etter hvert resultater</a:t>
            </a:r>
          </a:p>
          <a:p>
            <a:endParaRPr lang="nb-NO" dirty="0"/>
          </a:p>
        </p:txBody>
      </p:sp>
    </p:spTree>
    <p:extLst>
      <p:ext uri="{BB962C8B-B14F-4D97-AF65-F5344CB8AC3E}">
        <p14:creationId xmlns:p14="http://schemas.microsoft.com/office/powerpoint/2010/main" val="7154918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DA707C3-B2D3-4230-978E-4D9E422CC3C6}"/>
              </a:ext>
            </a:extLst>
          </p:cNvPr>
          <p:cNvSpPr>
            <a:spLocks noGrp="1"/>
          </p:cNvSpPr>
          <p:nvPr>
            <p:ph type="title"/>
          </p:nvPr>
        </p:nvSpPr>
        <p:spPr/>
        <p:txBody>
          <a:bodyPr/>
          <a:lstStyle/>
          <a:p>
            <a:r>
              <a:rPr lang="nb-NO" dirty="0"/>
              <a:t>Adgang til markedet</a:t>
            </a:r>
          </a:p>
        </p:txBody>
      </p:sp>
      <p:sp>
        <p:nvSpPr>
          <p:cNvPr id="3" name="Plassholder for innhold 2">
            <a:extLst>
              <a:ext uri="{FF2B5EF4-FFF2-40B4-BE49-F238E27FC236}">
                <a16:creationId xmlns:a16="http://schemas.microsoft.com/office/drawing/2014/main" id="{6D0362A1-5AED-4CC8-8DD9-CC1E898B5DE5}"/>
              </a:ext>
            </a:extLst>
          </p:cNvPr>
          <p:cNvSpPr>
            <a:spLocks noGrp="1"/>
          </p:cNvSpPr>
          <p:nvPr>
            <p:ph idx="1"/>
          </p:nvPr>
        </p:nvSpPr>
        <p:spPr/>
        <p:txBody>
          <a:bodyPr>
            <a:normAutofit lnSpcReduction="10000"/>
          </a:bodyPr>
          <a:lstStyle/>
          <a:p>
            <a:r>
              <a:rPr lang="nb-NO" dirty="0"/>
              <a:t>Strengere krav til etablering – fysisk kontor med fast bemanning og krav til tilgjengelighet for kontrollmyndighetene</a:t>
            </a:r>
          </a:p>
          <a:p>
            <a:r>
              <a:rPr lang="nb-NO" dirty="0"/>
              <a:t>Egne bestemmelser for kjøretøy mellom 2,4t og 3.5t som utfører internasjonal transport.</a:t>
            </a:r>
          </a:p>
          <a:p>
            <a:r>
              <a:rPr lang="nb-NO" dirty="0"/>
              <a:t>Smartskriveren blir hovedverktøyet for å kontrollere at reglene blir fulgt</a:t>
            </a:r>
          </a:p>
          <a:p>
            <a:r>
              <a:rPr lang="nb-NO" dirty="0"/>
              <a:t>Flere krav til registrering i </a:t>
            </a:r>
            <a:r>
              <a:rPr lang="nb-NO" dirty="0" err="1"/>
              <a:t>Eus</a:t>
            </a:r>
            <a:r>
              <a:rPr lang="nb-NO" dirty="0"/>
              <a:t> registre (ERRU, IMI </a:t>
            </a:r>
            <a:r>
              <a:rPr lang="nb-NO" dirty="0" err="1"/>
              <a:t>osv</a:t>
            </a:r>
            <a:r>
              <a:rPr lang="nb-NO" dirty="0"/>
              <a:t>)</a:t>
            </a:r>
          </a:p>
        </p:txBody>
      </p:sp>
    </p:spTree>
    <p:extLst>
      <p:ext uri="{BB962C8B-B14F-4D97-AF65-F5344CB8AC3E}">
        <p14:creationId xmlns:p14="http://schemas.microsoft.com/office/powerpoint/2010/main" val="41920456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91D7720-8716-4D0A-BACB-10F0653F9081}"/>
              </a:ext>
            </a:extLst>
          </p:cNvPr>
          <p:cNvSpPr>
            <a:spLocks noGrp="1"/>
          </p:cNvSpPr>
          <p:nvPr>
            <p:ph type="title"/>
          </p:nvPr>
        </p:nvSpPr>
        <p:spPr/>
        <p:txBody>
          <a:bodyPr/>
          <a:lstStyle/>
          <a:p>
            <a:r>
              <a:rPr lang="nb-NO" dirty="0"/>
              <a:t>EU parlamentets vedtak 4 april 2019</a:t>
            </a:r>
          </a:p>
        </p:txBody>
      </p:sp>
      <p:sp>
        <p:nvSpPr>
          <p:cNvPr id="3" name="Plassholder for innhold 2">
            <a:extLst>
              <a:ext uri="{FF2B5EF4-FFF2-40B4-BE49-F238E27FC236}">
                <a16:creationId xmlns:a16="http://schemas.microsoft.com/office/drawing/2014/main" id="{5A9B60EF-9391-4B6D-87BF-05A37A7F8D9F}"/>
              </a:ext>
            </a:extLst>
          </p:cNvPr>
          <p:cNvSpPr>
            <a:spLocks noGrp="1"/>
          </p:cNvSpPr>
          <p:nvPr>
            <p:ph idx="1"/>
          </p:nvPr>
        </p:nvSpPr>
        <p:spPr/>
        <p:txBody>
          <a:bodyPr>
            <a:normAutofit lnSpcReduction="10000"/>
          </a:bodyPr>
          <a:lstStyle/>
          <a:p>
            <a:r>
              <a:rPr lang="nb-NO" dirty="0"/>
              <a:t>Ubegrenset antall kabotasjeoppdrag i løpet av </a:t>
            </a:r>
            <a:r>
              <a:rPr lang="nb-NO" b="1" dirty="0"/>
              <a:t>tre dager.</a:t>
            </a:r>
          </a:p>
          <a:p>
            <a:r>
              <a:rPr lang="nb-NO" dirty="0"/>
              <a:t>Så må kjøretøyet </a:t>
            </a:r>
            <a:r>
              <a:rPr lang="nb-NO" b="1" dirty="0"/>
              <a:t>ut av vertslandet</a:t>
            </a:r>
            <a:r>
              <a:rPr lang="nb-NO" dirty="0"/>
              <a:t> i minimum 60 timer og må i tillegg starte med en </a:t>
            </a:r>
            <a:r>
              <a:rPr lang="nb-NO" b="1" dirty="0"/>
              <a:t>ny internasjonal last</a:t>
            </a:r>
            <a:r>
              <a:rPr lang="nb-NO" dirty="0"/>
              <a:t> fra etableringsstaten før man kan kjøre kabotasje</a:t>
            </a:r>
          </a:p>
          <a:p>
            <a:r>
              <a:rPr lang="nb-NO" dirty="0"/>
              <a:t>Førerens status er fortsatt uklar</a:t>
            </a:r>
          </a:p>
          <a:p>
            <a:r>
              <a:rPr lang="nb-NO" b="1" dirty="0"/>
              <a:t>Skjerping av medvirkeransvaret for speditører, meglere, transportkjøpere osv.</a:t>
            </a:r>
          </a:p>
          <a:p>
            <a:endParaRPr lang="nb-NO" dirty="0"/>
          </a:p>
        </p:txBody>
      </p:sp>
    </p:spTree>
    <p:extLst>
      <p:ext uri="{BB962C8B-B14F-4D97-AF65-F5344CB8AC3E}">
        <p14:creationId xmlns:p14="http://schemas.microsoft.com/office/powerpoint/2010/main" val="39044852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F44878B-52DB-4378-B0DB-F74C538613C8}"/>
              </a:ext>
            </a:extLst>
          </p:cNvPr>
          <p:cNvSpPr>
            <a:spLocks noGrp="1"/>
          </p:cNvSpPr>
          <p:nvPr>
            <p:ph type="title"/>
          </p:nvPr>
        </p:nvSpPr>
        <p:spPr/>
        <p:txBody>
          <a:bodyPr/>
          <a:lstStyle/>
          <a:p>
            <a:r>
              <a:rPr lang="nb-NO" dirty="0"/>
              <a:t>Men hva med bussen?</a:t>
            </a:r>
          </a:p>
        </p:txBody>
      </p:sp>
      <p:sp>
        <p:nvSpPr>
          <p:cNvPr id="3" name="Plassholder for innhold 2">
            <a:extLst>
              <a:ext uri="{FF2B5EF4-FFF2-40B4-BE49-F238E27FC236}">
                <a16:creationId xmlns:a16="http://schemas.microsoft.com/office/drawing/2014/main" id="{3CE6C8E3-CAA6-4D4C-9E05-7B77ACA687F0}"/>
              </a:ext>
            </a:extLst>
          </p:cNvPr>
          <p:cNvSpPr>
            <a:spLocks noGrp="1"/>
          </p:cNvSpPr>
          <p:nvPr>
            <p:ph idx="1"/>
          </p:nvPr>
        </p:nvSpPr>
        <p:spPr/>
        <p:txBody>
          <a:bodyPr>
            <a:normAutofit fontScale="92500" lnSpcReduction="10000"/>
          </a:bodyPr>
          <a:lstStyle/>
          <a:p>
            <a:r>
              <a:rPr lang="nb-NO" dirty="0"/>
              <a:t>Artikkel 1 – Anvendelsesområde </a:t>
            </a:r>
          </a:p>
          <a:p>
            <a:r>
              <a:rPr lang="nb-NO" b="1" dirty="0"/>
              <a:t>I dag gjelder forordningen kun kabotasje </a:t>
            </a:r>
            <a:r>
              <a:rPr lang="nb-NO" dirty="0"/>
              <a:t>– altså midlertidig transport utført av utenlandsk transportør . </a:t>
            </a:r>
          </a:p>
          <a:p>
            <a:r>
              <a:rPr lang="nb-NO" dirty="0"/>
              <a:t>”</a:t>
            </a:r>
            <a:r>
              <a:rPr lang="nb-NO" b="1" u="sng" dirty="0"/>
              <a:t>Det foreslås at </a:t>
            </a:r>
            <a:r>
              <a:rPr lang="nb-NO" b="1" u="sng" dirty="0" err="1"/>
              <a:t>ændre</a:t>
            </a:r>
            <a:r>
              <a:rPr lang="nb-NO" b="1" u="sng" dirty="0"/>
              <a:t> denne bestemmelse, så forordningens anvendelsesområde omfatter al </a:t>
            </a:r>
            <a:r>
              <a:rPr lang="nb-NO" b="1" u="sng" dirty="0" err="1"/>
              <a:t>rutekørsel</a:t>
            </a:r>
            <a:r>
              <a:rPr lang="nb-NO" b="1" u="sng" dirty="0"/>
              <a:t> for fremmed regning, som </a:t>
            </a:r>
            <a:r>
              <a:rPr lang="nb-NO" b="1" u="sng" dirty="0" err="1"/>
              <a:t>udføres</a:t>
            </a:r>
            <a:r>
              <a:rPr lang="nb-NO" b="1" u="sng" dirty="0"/>
              <a:t> </a:t>
            </a:r>
            <a:r>
              <a:rPr lang="nb-NO" b="1" u="sng" dirty="0" err="1"/>
              <a:t>af</a:t>
            </a:r>
            <a:r>
              <a:rPr lang="nb-NO" b="1" u="sng" dirty="0"/>
              <a:t> en </a:t>
            </a:r>
            <a:r>
              <a:rPr lang="nb-NO" b="1" u="sng" dirty="0" err="1"/>
              <a:t>transportvirksomhed</a:t>
            </a:r>
            <a:r>
              <a:rPr lang="nb-NO" b="1" u="sng" dirty="0"/>
              <a:t>, der ikke er hjemmehørende i den </a:t>
            </a:r>
            <a:r>
              <a:rPr lang="nb-NO" b="1" u="sng" dirty="0" err="1"/>
              <a:t>pågældende</a:t>
            </a:r>
            <a:r>
              <a:rPr lang="nb-NO" b="1" u="sng" dirty="0"/>
              <a:t> medlemsstat.</a:t>
            </a:r>
            <a:r>
              <a:rPr lang="nb-NO" dirty="0"/>
              <a:t>”</a:t>
            </a:r>
          </a:p>
          <a:p>
            <a:endParaRPr lang="nb-NO" dirty="0"/>
          </a:p>
        </p:txBody>
      </p:sp>
    </p:spTree>
    <p:extLst>
      <p:ext uri="{BB962C8B-B14F-4D97-AF65-F5344CB8AC3E}">
        <p14:creationId xmlns:p14="http://schemas.microsoft.com/office/powerpoint/2010/main" val="41972906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3F6C5AA-D69E-42EF-A7C8-544261069F9C}"/>
              </a:ext>
            </a:extLst>
          </p:cNvPr>
          <p:cNvSpPr>
            <a:spLocks noGrp="1"/>
          </p:cNvSpPr>
          <p:nvPr>
            <p:ph type="title"/>
          </p:nvPr>
        </p:nvSpPr>
        <p:spPr/>
        <p:txBody>
          <a:bodyPr/>
          <a:lstStyle/>
          <a:p>
            <a:r>
              <a:rPr lang="nb-NO" dirty="0"/>
              <a:t>                    Buss får sitt eget «mini-ESA»</a:t>
            </a:r>
          </a:p>
        </p:txBody>
      </p:sp>
      <p:sp>
        <p:nvSpPr>
          <p:cNvPr id="3" name="Plassholder for innhold 2">
            <a:extLst>
              <a:ext uri="{FF2B5EF4-FFF2-40B4-BE49-F238E27FC236}">
                <a16:creationId xmlns:a16="http://schemas.microsoft.com/office/drawing/2014/main" id="{4C32999C-95BF-457A-AE2E-F8758870A5A7}"/>
              </a:ext>
            </a:extLst>
          </p:cNvPr>
          <p:cNvSpPr>
            <a:spLocks noGrp="1"/>
          </p:cNvSpPr>
          <p:nvPr>
            <p:ph idx="1"/>
          </p:nvPr>
        </p:nvSpPr>
        <p:spPr/>
        <p:txBody>
          <a:bodyPr/>
          <a:lstStyle/>
          <a:p>
            <a:r>
              <a:rPr lang="nb-NO" dirty="0"/>
              <a:t>Et «</a:t>
            </a:r>
            <a:r>
              <a:rPr lang="nb-NO" b="1" dirty="0"/>
              <a:t>uavhengig tilsynsorgan</a:t>
            </a:r>
            <a:r>
              <a:rPr lang="nb-NO" dirty="0"/>
              <a:t> skal etableres.</a:t>
            </a:r>
          </a:p>
          <a:p>
            <a:r>
              <a:rPr lang="nb-NO" dirty="0"/>
              <a:t>Formålet med dette krav er at </a:t>
            </a:r>
            <a:r>
              <a:rPr lang="nb-NO" dirty="0" err="1"/>
              <a:t>undgå</a:t>
            </a:r>
            <a:r>
              <a:rPr lang="nb-NO" dirty="0"/>
              <a:t> enhver form for interessekonflikt, når et tilsynsorgan foretager en økonomisk analyse for at fastslå, om den økonomiske </a:t>
            </a:r>
            <a:r>
              <a:rPr lang="nb-NO" dirty="0" err="1"/>
              <a:t>balance</a:t>
            </a:r>
            <a:r>
              <a:rPr lang="nb-NO" dirty="0"/>
              <a:t> i en offentlig </a:t>
            </a:r>
            <a:r>
              <a:rPr lang="nb-NO" dirty="0" err="1"/>
              <a:t>tjenesteydelseskontrakt</a:t>
            </a:r>
            <a:r>
              <a:rPr lang="nb-NO" dirty="0"/>
              <a:t> bringes i fare,</a:t>
            </a:r>
          </a:p>
          <a:p>
            <a:endParaRPr lang="nb-NO" dirty="0"/>
          </a:p>
        </p:txBody>
      </p:sp>
    </p:spTree>
    <p:extLst>
      <p:ext uri="{BB962C8B-B14F-4D97-AF65-F5344CB8AC3E}">
        <p14:creationId xmlns:p14="http://schemas.microsoft.com/office/powerpoint/2010/main" val="293933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ECEE5CE-593F-4A95-932B-FDA8125B85CD}"/>
              </a:ext>
            </a:extLst>
          </p:cNvPr>
          <p:cNvSpPr>
            <a:spLocks noGrp="1"/>
          </p:cNvSpPr>
          <p:nvPr>
            <p:ph type="title"/>
          </p:nvPr>
        </p:nvSpPr>
        <p:spPr/>
        <p:txBody>
          <a:bodyPr/>
          <a:lstStyle/>
          <a:p>
            <a:r>
              <a:rPr lang="nb-NO" dirty="0"/>
              <a:t>Litt om </a:t>
            </a:r>
            <a:r>
              <a:rPr lang="nb-NO" dirty="0" err="1"/>
              <a:t>allmenngjøring</a:t>
            </a:r>
            <a:r>
              <a:rPr lang="nb-NO" dirty="0"/>
              <a:t> av lønn</a:t>
            </a:r>
          </a:p>
        </p:txBody>
      </p:sp>
      <p:sp>
        <p:nvSpPr>
          <p:cNvPr id="3" name="Plassholder for innhold 2">
            <a:extLst>
              <a:ext uri="{FF2B5EF4-FFF2-40B4-BE49-F238E27FC236}">
                <a16:creationId xmlns:a16="http://schemas.microsoft.com/office/drawing/2014/main" id="{72B694D4-9CCD-4419-8F1B-5874B6F087E4}"/>
              </a:ext>
            </a:extLst>
          </p:cNvPr>
          <p:cNvSpPr>
            <a:spLocks noGrp="1"/>
          </p:cNvSpPr>
          <p:nvPr>
            <p:ph idx="1"/>
          </p:nvPr>
        </p:nvSpPr>
        <p:spPr/>
        <p:txBody>
          <a:bodyPr/>
          <a:lstStyle/>
          <a:p>
            <a:r>
              <a:rPr lang="nb-NO" dirty="0">
                <a:solidFill>
                  <a:srgbClr val="FF0000"/>
                </a:solidFill>
              </a:rPr>
              <a:t>Allmenngjort lønn. </a:t>
            </a:r>
            <a:r>
              <a:rPr lang="nb-NO" dirty="0"/>
              <a:t>Sak må fremmes med dokumentasjon til tariffnemnda.</a:t>
            </a:r>
          </a:p>
          <a:p>
            <a:r>
              <a:rPr lang="nb-NO" dirty="0"/>
              <a:t>Utstasjoneringsdirektivet er grunnlaget.</a:t>
            </a:r>
          </a:p>
          <a:p>
            <a:r>
              <a:rPr lang="nb-NO" dirty="0"/>
              <a:t>Lønn som allmenngjøres er </a:t>
            </a:r>
            <a:r>
              <a:rPr lang="nb-NO" dirty="0">
                <a:solidFill>
                  <a:srgbClr val="FF0000"/>
                </a:solidFill>
              </a:rPr>
              <a:t>tariffavtalens minstelønnssatser samt diett</a:t>
            </a:r>
            <a:r>
              <a:rPr lang="nb-NO" dirty="0"/>
              <a:t>.</a:t>
            </a:r>
          </a:p>
          <a:p>
            <a:r>
              <a:rPr lang="nb-NO" dirty="0"/>
              <a:t>Kvelds/nattillegg er ikke allmenngjort</a:t>
            </a:r>
          </a:p>
          <a:p>
            <a:r>
              <a:rPr lang="nb-NO" dirty="0">
                <a:solidFill>
                  <a:srgbClr val="FF0000"/>
                </a:solidFill>
              </a:rPr>
              <a:t>7 av 10 får ikke allmenngjort lønn i følge Arbeidstilsynet</a:t>
            </a:r>
          </a:p>
        </p:txBody>
      </p:sp>
    </p:spTree>
    <p:extLst>
      <p:ext uri="{BB962C8B-B14F-4D97-AF65-F5344CB8AC3E}">
        <p14:creationId xmlns:p14="http://schemas.microsoft.com/office/powerpoint/2010/main" val="16272820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76A0C6F-C465-49CE-A5B7-0C87CCD70280}"/>
              </a:ext>
            </a:extLst>
          </p:cNvPr>
          <p:cNvSpPr>
            <a:spLocks noGrp="1"/>
          </p:cNvSpPr>
          <p:nvPr>
            <p:ph type="title"/>
          </p:nvPr>
        </p:nvSpPr>
        <p:spPr/>
        <p:txBody>
          <a:bodyPr/>
          <a:lstStyle/>
          <a:p>
            <a:r>
              <a:rPr lang="nb-NO" dirty="0"/>
              <a:t>             Mere buss..</a:t>
            </a:r>
          </a:p>
        </p:txBody>
      </p:sp>
      <p:sp>
        <p:nvSpPr>
          <p:cNvPr id="3" name="Plassholder for innhold 2">
            <a:extLst>
              <a:ext uri="{FF2B5EF4-FFF2-40B4-BE49-F238E27FC236}">
                <a16:creationId xmlns:a16="http://schemas.microsoft.com/office/drawing/2014/main" id="{D56A4829-3C56-4449-AC6A-AA8990C4A55C}"/>
              </a:ext>
            </a:extLst>
          </p:cNvPr>
          <p:cNvSpPr>
            <a:spLocks noGrp="1"/>
          </p:cNvSpPr>
          <p:nvPr>
            <p:ph idx="1"/>
          </p:nvPr>
        </p:nvSpPr>
        <p:spPr/>
        <p:txBody>
          <a:bodyPr/>
          <a:lstStyle/>
          <a:p>
            <a:r>
              <a:rPr lang="nb-NO" dirty="0"/>
              <a:t>Tilnærmet fri etablering av ekspressbussruter over 100km.</a:t>
            </a:r>
          </a:p>
          <a:p>
            <a:r>
              <a:rPr lang="nb-NO" dirty="0"/>
              <a:t>Noen få begrensninger på ruter under 100km.</a:t>
            </a:r>
          </a:p>
          <a:p>
            <a:r>
              <a:rPr lang="nb-NO" dirty="0"/>
              <a:t>Det KAN muligens stilles krav til forretningsadresse i vertslandet</a:t>
            </a:r>
          </a:p>
          <a:p>
            <a:r>
              <a:rPr lang="nb-NO" dirty="0"/>
              <a:t>Veldig mye er foreløpig uklart her – og her har vi ikke særlig støtte fra regjeringa</a:t>
            </a:r>
          </a:p>
        </p:txBody>
      </p:sp>
    </p:spTree>
    <p:extLst>
      <p:ext uri="{BB962C8B-B14F-4D97-AF65-F5344CB8AC3E}">
        <p14:creationId xmlns:p14="http://schemas.microsoft.com/office/powerpoint/2010/main" val="11496271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FBD8AFD-4177-4C1E-A55E-CA81D5DA887F}"/>
              </a:ext>
            </a:extLst>
          </p:cNvPr>
          <p:cNvSpPr>
            <a:spLocks noGrp="1"/>
          </p:cNvSpPr>
          <p:nvPr>
            <p:ph type="title"/>
          </p:nvPr>
        </p:nvSpPr>
        <p:spPr/>
        <p:txBody>
          <a:bodyPr/>
          <a:lstStyle/>
          <a:p>
            <a:r>
              <a:rPr lang="nb-NO" dirty="0"/>
              <a:t>             Litt oppsummering</a:t>
            </a:r>
          </a:p>
        </p:txBody>
      </p:sp>
      <p:sp>
        <p:nvSpPr>
          <p:cNvPr id="3" name="Plassholder for innhold 2">
            <a:extLst>
              <a:ext uri="{FF2B5EF4-FFF2-40B4-BE49-F238E27FC236}">
                <a16:creationId xmlns:a16="http://schemas.microsoft.com/office/drawing/2014/main" id="{756C4F24-B3F0-4E0B-AB63-D1145F29F608}"/>
              </a:ext>
            </a:extLst>
          </p:cNvPr>
          <p:cNvSpPr>
            <a:spLocks noGrp="1"/>
          </p:cNvSpPr>
          <p:nvPr>
            <p:ph idx="1"/>
          </p:nvPr>
        </p:nvSpPr>
        <p:spPr/>
        <p:txBody>
          <a:bodyPr/>
          <a:lstStyle/>
          <a:p>
            <a:r>
              <a:rPr lang="nb-NO" dirty="0"/>
              <a:t>Fortsatt mye uklart. De avsluttende </a:t>
            </a:r>
            <a:r>
              <a:rPr lang="nb-NO" dirty="0" err="1"/>
              <a:t>trilogforhandlingene</a:t>
            </a:r>
            <a:r>
              <a:rPr lang="nb-NO" dirty="0"/>
              <a:t> på del 1 ble ikke gjennomført på grunn av tidsnød (EU valg)</a:t>
            </a:r>
          </a:p>
          <a:p>
            <a:r>
              <a:rPr lang="nb-NO" dirty="0"/>
              <a:t>Dersom parlamentets vedtak blir stående er det allikevel positivt både i forhold til gjeldende bestemmelser og kommisjonens opprinnelige forslag (Det gjelder da lastebil)</a:t>
            </a:r>
          </a:p>
        </p:txBody>
      </p:sp>
    </p:spTree>
    <p:extLst>
      <p:ext uri="{BB962C8B-B14F-4D97-AF65-F5344CB8AC3E}">
        <p14:creationId xmlns:p14="http://schemas.microsoft.com/office/powerpoint/2010/main" val="1485048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7FFC12B-4AA4-4943-8640-19E92D09C854}"/>
              </a:ext>
            </a:extLst>
          </p:cNvPr>
          <p:cNvSpPr>
            <a:spLocks noGrp="1"/>
          </p:cNvSpPr>
          <p:nvPr>
            <p:ph type="title"/>
          </p:nvPr>
        </p:nvSpPr>
        <p:spPr/>
        <p:txBody>
          <a:bodyPr/>
          <a:lstStyle/>
          <a:p>
            <a:r>
              <a:rPr lang="nb-NO" dirty="0"/>
              <a:t>            Litt oppsummering</a:t>
            </a:r>
          </a:p>
        </p:txBody>
      </p:sp>
      <p:sp>
        <p:nvSpPr>
          <p:cNvPr id="3" name="Plassholder for innhold 2">
            <a:extLst>
              <a:ext uri="{FF2B5EF4-FFF2-40B4-BE49-F238E27FC236}">
                <a16:creationId xmlns:a16="http://schemas.microsoft.com/office/drawing/2014/main" id="{BFA51091-94F3-4671-BB3B-1B08B5C52BC8}"/>
              </a:ext>
            </a:extLst>
          </p:cNvPr>
          <p:cNvSpPr>
            <a:spLocks noGrp="1"/>
          </p:cNvSpPr>
          <p:nvPr>
            <p:ph idx="1"/>
          </p:nvPr>
        </p:nvSpPr>
        <p:spPr/>
        <p:txBody>
          <a:bodyPr/>
          <a:lstStyle/>
          <a:p>
            <a:r>
              <a:rPr lang="nb-NO" dirty="0"/>
              <a:t>Når det gjelder </a:t>
            </a:r>
            <a:r>
              <a:rPr lang="nb-NO"/>
              <a:t>buss er altså </a:t>
            </a:r>
            <a:r>
              <a:rPr lang="nb-NO" dirty="0"/>
              <a:t>situasjonen enda mer uklar. </a:t>
            </a:r>
          </a:p>
          <a:p>
            <a:r>
              <a:rPr lang="nb-NO" dirty="0"/>
              <a:t>Vanskelig å si noe om fremdrift – Nytt parlament – ny kommisjon – </a:t>
            </a:r>
            <a:r>
              <a:rPr lang="nb-NO" dirty="0" err="1"/>
              <a:t>Brexit</a:t>
            </a:r>
            <a:r>
              <a:rPr lang="nb-NO" dirty="0"/>
              <a:t> eller ikke..</a:t>
            </a:r>
          </a:p>
          <a:p>
            <a:r>
              <a:rPr lang="nb-NO" dirty="0"/>
              <a:t>Vi følger nøye med det som skjer – foreløpig ligger ballen i Brussel..</a:t>
            </a:r>
          </a:p>
        </p:txBody>
      </p:sp>
    </p:spTree>
    <p:extLst>
      <p:ext uri="{BB962C8B-B14F-4D97-AF65-F5344CB8AC3E}">
        <p14:creationId xmlns:p14="http://schemas.microsoft.com/office/powerpoint/2010/main" val="35162890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C028E2F-8297-4C2F-9D0A-7CA8CF6881EB}"/>
              </a:ext>
            </a:extLst>
          </p:cNvPr>
          <p:cNvSpPr>
            <a:spLocks noGrp="1"/>
          </p:cNvSpPr>
          <p:nvPr>
            <p:ph type="title"/>
          </p:nvPr>
        </p:nvSpPr>
        <p:spPr/>
        <p:txBody>
          <a:bodyPr/>
          <a:lstStyle/>
          <a:p>
            <a:r>
              <a:rPr lang="nb-NO" dirty="0"/>
              <a:t>The </a:t>
            </a:r>
            <a:r>
              <a:rPr lang="nb-NO" dirty="0" err="1"/>
              <a:t>good</a:t>
            </a:r>
            <a:r>
              <a:rPr lang="nb-NO" dirty="0"/>
              <a:t> – </a:t>
            </a:r>
            <a:r>
              <a:rPr lang="nb-NO" dirty="0" err="1"/>
              <a:t>the</a:t>
            </a:r>
            <a:r>
              <a:rPr lang="nb-NO" dirty="0"/>
              <a:t> bad – and </a:t>
            </a:r>
            <a:r>
              <a:rPr lang="nb-NO" dirty="0" err="1"/>
              <a:t>the</a:t>
            </a:r>
            <a:r>
              <a:rPr lang="nb-NO" dirty="0"/>
              <a:t> </a:t>
            </a:r>
            <a:r>
              <a:rPr lang="nb-NO" dirty="0" err="1"/>
              <a:t>ugly</a:t>
            </a:r>
            <a:endParaRPr lang="nb-NO" dirty="0"/>
          </a:p>
        </p:txBody>
      </p:sp>
      <p:sp>
        <p:nvSpPr>
          <p:cNvPr id="3" name="Plassholder for innhold 2">
            <a:extLst>
              <a:ext uri="{FF2B5EF4-FFF2-40B4-BE49-F238E27FC236}">
                <a16:creationId xmlns:a16="http://schemas.microsoft.com/office/drawing/2014/main" id="{BC05F34F-D117-42E2-AA91-458FE380917E}"/>
              </a:ext>
            </a:extLst>
          </p:cNvPr>
          <p:cNvSpPr>
            <a:spLocks noGrp="1"/>
          </p:cNvSpPr>
          <p:nvPr>
            <p:ph idx="1"/>
          </p:nvPr>
        </p:nvSpPr>
        <p:spPr/>
        <p:txBody>
          <a:bodyPr/>
          <a:lstStyle/>
          <a:p>
            <a:r>
              <a:rPr lang="nb-NO" dirty="0"/>
              <a:t>Pakken inneholder mange positive elementer.</a:t>
            </a:r>
          </a:p>
          <a:p>
            <a:r>
              <a:rPr lang="nb-NO" dirty="0"/>
              <a:t>Dersom parlamentets vedtak blir stående betyr det en klar forbedring på mange områder.</a:t>
            </a:r>
          </a:p>
          <a:p>
            <a:r>
              <a:rPr lang="nb-NO" dirty="0"/>
              <a:t>Medvirkeransvaret tydeliggjøres, men klarer vi å følge det opp?</a:t>
            </a:r>
          </a:p>
          <a:p>
            <a:r>
              <a:rPr lang="nb-NO" dirty="0"/>
              <a:t>Bussen er kanskje mest utsatt nå</a:t>
            </a:r>
          </a:p>
        </p:txBody>
      </p:sp>
    </p:spTree>
    <p:extLst>
      <p:ext uri="{BB962C8B-B14F-4D97-AF65-F5344CB8AC3E}">
        <p14:creationId xmlns:p14="http://schemas.microsoft.com/office/powerpoint/2010/main" val="10703949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361C948-BE7E-4752-A1AE-BDDD402B0D8E}"/>
              </a:ext>
            </a:extLst>
          </p:cNvPr>
          <p:cNvSpPr>
            <a:spLocks noGrp="1"/>
          </p:cNvSpPr>
          <p:nvPr>
            <p:ph type="title"/>
          </p:nvPr>
        </p:nvSpPr>
        <p:spPr/>
        <p:txBody>
          <a:bodyPr/>
          <a:lstStyle/>
          <a:p>
            <a:r>
              <a:rPr lang="nb-NO" dirty="0"/>
              <a:t> Det videre arbeidet..</a:t>
            </a:r>
          </a:p>
        </p:txBody>
      </p:sp>
      <p:sp>
        <p:nvSpPr>
          <p:cNvPr id="3" name="Plassholder for innhold 2">
            <a:extLst>
              <a:ext uri="{FF2B5EF4-FFF2-40B4-BE49-F238E27FC236}">
                <a16:creationId xmlns:a16="http://schemas.microsoft.com/office/drawing/2014/main" id="{E4591355-2B2B-4070-ABC8-B8C321F9D53A}"/>
              </a:ext>
            </a:extLst>
          </p:cNvPr>
          <p:cNvSpPr>
            <a:spLocks noGrp="1"/>
          </p:cNvSpPr>
          <p:nvPr>
            <p:ph idx="1"/>
          </p:nvPr>
        </p:nvSpPr>
        <p:spPr/>
        <p:txBody>
          <a:bodyPr/>
          <a:lstStyle/>
          <a:p>
            <a:r>
              <a:rPr lang="nb-NO" dirty="0"/>
              <a:t>Mange av bestemmelsene er svært krevende for kontrolletatene – </a:t>
            </a:r>
          </a:p>
          <a:p>
            <a:r>
              <a:rPr lang="nb-NO" dirty="0"/>
              <a:t>Skal dette bli bra må kontrolletatene styrkes og sanksjonsmulighetene forbedres vesentlig.</a:t>
            </a:r>
          </a:p>
          <a:p>
            <a:r>
              <a:rPr lang="nb-NO" dirty="0"/>
              <a:t>Transportkjøperne må </a:t>
            </a:r>
            <a:r>
              <a:rPr lang="nb-NO" dirty="0" err="1"/>
              <a:t>ansvarliggjøres</a:t>
            </a:r>
            <a:r>
              <a:rPr lang="nb-NO" dirty="0"/>
              <a:t>.</a:t>
            </a:r>
          </a:p>
          <a:p>
            <a:r>
              <a:rPr lang="nb-NO" dirty="0"/>
              <a:t>Tillitsvalgtes rolle må styrkes.</a:t>
            </a:r>
          </a:p>
          <a:p>
            <a:r>
              <a:rPr lang="nb-NO" dirty="0" err="1"/>
              <a:t>Organisasasjonsgraden</a:t>
            </a:r>
            <a:r>
              <a:rPr lang="nb-NO" dirty="0"/>
              <a:t> må opp.</a:t>
            </a:r>
          </a:p>
          <a:p>
            <a:r>
              <a:rPr lang="nb-NO" dirty="0" err="1"/>
              <a:t>Erna&amp;Co</a:t>
            </a:r>
            <a:r>
              <a:rPr lang="nb-NO" dirty="0"/>
              <a:t> må ut </a:t>
            </a:r>
            <a:r>
              <a:rPr lang="nb-NO" dirty="0">
                <a:sym typeface="Wingdings" panose="05000000000000000000" pitchFamily="2" charset="2"/>
              </a:rPr>
              <a:t></a:t>
            </a:r>
            <a:endParaRPr lang="nb-NO" dirty="0"/>
          </a:p>
          <a:p>
            <a:endParaRPr lang="nb-NO" dirty="0"/>
          </a:p>
        </p:txBody>
      </p:sp>
    </p:spTree>
    <p:extLst>
      <p:ext uri="{BB962C8B-B14F-4D97-AF65-F5344CB8AC3E}">
        <p14:creationId xmlns:p14="http://schemas.microsoft.com/office/powerpoint/2010/main" val="6051679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06874BF-A0EE-4F91-A8A5-B85585E60695}"/>
              </a:ext>
            </a:extLst>
          </p:cNvPr>
          <p:cNvSpPr>
            <a:spLocks noGrp="1"/>
          </p:cNvSpPr>
          <p:nvPr>
            <p:ph type="title"/>
          </p:nvPr>
        </p:nvSpPr>
        <p:spPr/>
        <p:txBody>
          <a:bodyPr/>
          <a:lstStyle/>
          <a:p>
            <a:r>
              <a:rPr lang="nb-NO" dirty="0"/>
              <a:t>            Dett var dett </a:t>
            </a:r>
            <a:r>
              <a:rPr lang="nb-NO" dirty="0">
                <a:sym typeface="Wingdings" panose="05000000000000000000" pitchFamily="2" charset="2"/>
              </a:rPr>
              <a:t></a:t>
            </a:r>
            <a:endParaRPr lang="nb-NO" dirty="0"/>
          </a:p>
        </p:txBody>
      </p:sp>
      <p:sp>
        <p:nvSpPr>
          <p:cNvPr id="3" name="Plassholder for innhold 2">
            <a:extLst>
              <a:ext uri="{FF2B5EF4-FFF2-40B4-BE49-F238E27FC236}">
                <a16:creationId xmlns:a16="http://schemas.microsoft.com/office/drawing/2014/main" id="{E19FFE11-A9EA-4965-80E3-BCFB131EC1E8}"/>
              </a:ext>
            </a:extLst>
          </p:cNvPr>
          <p:cNvSpPr>
            <a:spLocks noGrp="1"/>
          </p:cNvSpPr>
          <p:nvPr>
            <p:ph idx="1"/>
          </p:nvPr>
        </p:nvSpPr>
        <p:spPr/>
        <p:txBody>
          <a:bodyPr/>
          <a:lstStyle/>
          <a:p>
            <a:endParaRPr lang="nb-NO" dirty="0"/>
          </a:p>
          <a:p>
            <a:endParaRPr lang="nb-NO" dirty="0"/>
          </a:p>
          <a:p>
            <a:endParaRPr lang="nb-NO" dirty="0"/>
          </a:p>
          <a:p>
            <a:r>
              <a:rPr lang="nb-NO" dirty="0"/>
              <a:t>TAKK FOR OPPMERKSOMHETEN </a:t>
            </a:r>
            <a:r>
              <a:rPr lang="nb-NO" dirty="0">
                <a:sym typeface="Wingdings" panose="05000000000000000000" pitchFamily="2" charset="2"/>
              </a:rPr>
              <a:t></a:t>
            </a:r>
            <a:endParaRPr lang="nb-NO" dirty="0"/>
          </a:p>
        </p:txBody>
      </p:sp>
    </p:spTree>
    <p:extLst>
      <p:ext uri="{BB962C8B-B14F-4D97-AF65-F5344CB8AC3E}">
        <p14:creationId xmlns:p14="http://schemas.microsoft.com/office/powerpoint/2010/main" val="1762041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F8B025F-45BE-4111-95F2-C273C741DC51}"/>
              </a:ext>
            </a:extLst>
          </p:cNvPr>
          <p:cNvSpPr>
            <a:spLocks noGrp="1"/>
          </p:cNvSpPr>
          <p:nvPr>
            <p:ph type="title"/>
          </p:nvPr>
        </p:nvSpPr>
        <p:spPr/>
        <p:txBody>
          <a:bodyPr/>
          <a:lstStyle/>
          <a:p>
            <a:r>
              <a:rPr lang="nb-NO" dirty="0"/>
              <a:t> Hva er situasjonen på «hjemmefronten»?</a:t>
            </a:r>
          </a:p>
        </p:txBody>
      </p:sp>
      <p:sp>
        <p:nvSpPr>
          <p:cNvPr id="3" name="Plassholder for innhold 2">
            <a:extLst>
              <a:ext uri="{FF2B5EF4-FFF2-40B4-BE49-F238E27FC236}">
                <a16:creationId xmlns:a16="http://schemas.microsoft.com/office/drawing/2014/main" id="{96F19BD2-2F87-456C-8CB9-864263480F04}"/>
              </a:ext>
            </a:extLst>
          </p:cNvPr>
          <p:cNvSpPr>
            <a:spLocks noGrp="1"/>
          </p:cNvSpPr>
          <p:nvPr>
            <p:ph idx="1"/>
          </p:nvPr>
        </p:nvSpPr>
        <p:spPr/>
        <p:txBody>
          <a:bodyPr>
            <a:normAutofit lnSpcReduction="10000"/>
          </a:bodyPr>
          <a:lstStyle/>
          <a:p>
            <a:r>
              <a:rPr lang="nb-NO" dirty="0"/>
              <a:t>Lav organisasjonsprosent blant sjåførene (15-20% totalt på NTF og YTF)</a:t>
            </a:r>
          </a:p>
          <a:p>
            <a:r>
              <a:rPr lang="nb-NO" dirty="0"/>
              <a:t>Stort antall små virksomheter (under 10 ansatte)</a:t>
            </a:r>
          </a:p>
          <a:p>
            <a:r>
              <a:rPr lang="nb-NO" dirty="0"/>
              <a:t>Individuell avlønning er akseptert. (Turpris, tonnpris, døgnlønn </a:t>
            </a:r>
            <a:r>
              <a:rPr lang="nb-NO" dirty="0" err="1"/>
              <a:t>osv</a:t>
            </a:r>
            <a:r>
              <a:rPr lang="nb-NO" dirty="0"/>
              <a:t>)</a:t>
            </a:r>
          </a:p>
          <a:p>
            <a:r>
              <a:rPr lang="nb-NO" dirty="0"/>
              <a:t>Sjåførene føler seg oversett både av myndigheter og organisasjonene</a:t>
            </a:r>
          </a:p>
          <a:p>
            <a:r>
              <a:rPr lang="nb-NO" dirty="0"/>
              <a:t>Liten kollektiv styrke</a:t>
            </a:r>
          </a:p>
          <a:p>
            <a:endParaRPr lang="nb-NO" dirty="0"/>
          </a:p>
        </p:txBody>
      </p:sp>
    </p:spTree>
    <p:extLst>
      <p:ext uri="{BB962C8B-B14F-4D97-AF65-F5344CB8AC3E}">
        <p14:creationId xmlns:p14="http://schemas.microsoft.com/office/powerpoint/2010/main" val="2347139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4C3FA2A-0ADD-40F5-94BD-79CCEBFAF864}"/>
              </a:ext>
            </a:extLst>
          </p:cNvPr>
          <p:cNvSpPr>
            <a:spLocks noGrp="1"/>
          </p:cNvSpPr>
          <p:nvPr>
            <p:ph type="title"/>
          </p:nvPr>
        </p:nvSpPr>
        <p:spPr/>
        <p:txBody>
          <a:bodyPr/>
          <a:lstStyle/>
          <a:p>
            <a:r>
              <a:rPr lang="nb-NO" dirty="0"/>
              <a:t>Noen viktige begrep.</a:t>
            </a:r>
          </a:p>
        </p:txBody>
      </p:sp>
      <p:sp>
        <p:nvSpPr>
          <p:cNvPr id="3" name="Plassholder for innhold 2">
            <a:extLst>
              <a:ext uri="{FF2B5EF4-FFF2-40B4-BE49-F238E27FC236}">
                <a16:creationId xmlns:a16="http://schemas.microsoft.com/office/drawing/2014/main" id="{AD00EDB5-644D-4196-ACE0-D64B290CD1D8}"/>
              </a:ext>
            </a:extLst>
          </p:cNvPr>
          <p:cNvSpPr>
            <a:spLocks noGrp="1"/>
          </p:cNvSpPr>
          <p:nvPr>
            <p:ph idx="1"/>
          </p:nvPr>
        </p:nvSpPr>
        <p:spPr/>
        <p:txBody>
          <a:bodyPr>
            <a:normAutofit fontScale="92500"/>
          </a:bodyPr>
          <a:lstStyle/>
          <a:p>
            <a:r>
              <a:rPr lang="nb-NO" b="1" dirty="0"/>
              <a:t>Internasjonal transport </a:t>
            </a:r>
            <a:r>
              <a:rPr lang="nb-NO" dirty="0"/>
              <a:t>– når lastebilen krysser minst en landegrense. </a:t>
            </a:r>
            <a:r>
              <a:rPr lang="nb-NO" dirty="0">
                <a:solidFill>
                  <a:srgbClr val="FF0000"/>
                </a:solidFill>
              </a:rPr>
              <a:t>Bestemmelser om allmenngjort lønn gjelder ikke</a:t>
            </a:r>
          </a:p>
          <a:p>
            <a:r>
              <a:rPr lang="nb-NO" b="1" dirty="0" err="1"/>
              <a:t>Transit</a:t>
            </a:r>
            <a:r>
              <a:rPr lang="nb-NO" dirty="0"/>
              <a:t> – Lastebilen krysser flere landegrenser før den når bestemmelsesstedet</a:t>
            </a:r>
            <a:br>
              <a:rPr lang="nb-NO" dirty="0"/>
            </a:br>
            <a:r>
              <a:rPr lang="nb-NO" dirty="0">
                <a:solidFill>
                  <a:srgbClr val="FF0000"/>
                </a:solidFill>
              </a:rPr>
              <a:t>Bestemmelser om allmenngjort lønn gjelder ikke</a:t>
            </a:r>
          </a:p>
          <a:p>
            <a:r>
              <a:rPr lang="nb-NO" b="1" dirty="0"/>
              <a:t>Kabotasje</a:t>
            </a:r>
            <a:r>
              <a:rPr lang="nb-NO" dirty="0"/>
              <a:t> – Nasjonal transport i et annet land enn det bilen er hjemmehørende i </a:t>
            </a:r>
            <a:br>
              <a:rPr lang="nb-NO" dirty="0"/>
            </a:br>
            <a:r>
              <a:rPr lang="nb-NO" dirty="0">
                <a:solidFill>
                  <a:srgbClr val="FF0000"/>
                </a:solidFill>
              </a:rPr>
              <a:t>Sjåføren har krav på allmenngjort lønn</a:t>
            </a:r>
          </a:p>
        </p:txBody>
      </p:sp>
    </p:spTree>
    <p:extLst>
      <p:ext uri="{BB962C8B-B14F-4D97-AF65-F5344CB8AC3E}">
        <p14:creationId xmlns:p14="http://schemas.microsoft.com/office/powerpoint/2010/main" val="665111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873F4D9-6307-45CA-A8EB-BEC6519EF08C}"/>
              </a:ext>
            </a:extLst>
          </p:cNvPr>
          <p:cNvSpPr>
            <a:spLocks noGrp="1"/>
          </p:cNvSpPr>
          <p:nvPr>
            <p:ph type="title"/>
          </p:nvPr>
        </p:nvSpPr>
        <p:spPr/>
        <p:txBody>
          <a:bodyPr/>
          <a:lstStyle/>
          <a:p>
            <a:r>
              <a:rPr lang="nb-NO" dirty="0"/>
              <a:t>Noen viktige begrep</a:t>
            </a:r>
          </a:p>
        </p:txBody>
      </p:sp>
      <p:sp>
        <p:nvSpPr>
          <p:cNvPr id="3" name="Plassholder for innhold 2">
            <a:extLst>
              <a:ext uri="{FF2B5EF4-FFF2-40B4-BE49-F238E27FC236}">
                <a16:creationId xmlns:a16="http://schemas.microsoft.com/office/drawing/2014/main" id="{86CBA4E8-C7C4-4355-89DA-6895BBF09796}"/>
              </a:ext>
            </a:extLst>
          </p:cNvPr>
          <p:cNvSpPr>
            <a:spLocks noGrp="1"/>
          </p:cNvSpPr>
          <p:nvPr>
            <p:ph idx="1"/>
          </p:nvPr>
        </p:nvSpPr>
        <p:spPr/>
        <p:txBody>
          <a:bodyPr/>
          <a:lstStyle/>
          <a:p>
            <a:r>
              <a:rPr lang="nb-NO" b="1" dirty="0"/>
              <a:t>Tredjelandstransport:</a:t>
            </a:r>
            <a:r>
              <a:rPr lang="nb-NO" dirty="0"/>
              <a:t> Når bil fra land A kjører varer direkte fra land B til land C (Eks. Estisk vogntog kjører fisk fra Norge til Italia)</a:t>
            </a:r>
            <a:br>
              <a:rPr lang="nb-NO" dirty="0"/>
            </a:br>
            <a:r>
              <a:rPr lang="nb-NO" dirty="0">
                <a:solidFill>
                  <a:srgbClr val="FF0000"/>
                </a:solidFill>
              </a:rPr>
              <a:t>Bestemmelsen om allmenngjort lønn gjelder ikke</a:t>
            </a:r>
          </a:p>
          <a:p>
            <a:r>
              <a:rPr lang="nb-NO" b="1" dirty="0">
                <a:solidFill>
                  <a:schemeClr val="tx1"/>
                </a:solidFill>
              </a:rPr>
              <a:t>Kombinerte transporter</a:t>
            </a:r>
            <a:r>
              <a:rPr lang="nb-NO" dirty="0">
                <a:solidFill>
                  <a:schemeClr val="tx1"/>
                </a:solidFill>
              </a:rPr>
              <a:t> – Nasjonal transport av kontainere som har vært fraktet minst 100km i luftlinje på sjø eller med tog.</a:t>
            </a:r>
            <a:br>
              <a:rPr lang="nb-NO" dirty="0">
                <a:solidFill>
                  <a:schemeClr val="tx1"/>
                </a:solidFill>
              </a:rPr>
            </a:br>
            <a:r>
              <a:rPr lang="nb-NO" dirty="0">
                <a:solidFill>
                  <a:srgbClr val="FF0000"/>
                </a:solidFill>
              </a:rPr>
              <a:t>Sjåføren har krav på allmenngjort lønn</a:t>
            </a:r>
          </a:p>
          <a:p>
            <a:endParaRPr lang="nb-NO" dirty="0"/>
          </a:p>
        </p:txBody>
      </p:sp>
    </p:spTree>
    <p:extLst>
      <p:ext uri="{BB962C8B-B14F-4D97-AF65-F5344CB8AC3E}">
        <p14:creationId xmlns:p14="http://schemas.microsoft.com/office/powerpoint/2010/main" val="1519572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CEC3043-B239-4EF4-9997-4DAC7630F6AF}"/>
              </a:ext>
            </a:extLst>
          </p:cNvPr>
          <p:cNvSpPr>
            <a:spLocks noGrp="1"/>
          </p:cNvSpPr>
          <p:nvPr>
            <p:ph type="title"/>
          </p:nvPr>
        </p:nvSpPr>
        <p:spPr/>
        <p:txBody>
          <a:bodyPr/>
          <a:lstStyle/>
          <a:p>
            <a:r>
              <a:rPr lang="nb-NO" dirty="0"/>
              <a:t>EUs mobilitetspakke – en oversikt</a:t>
            </a:r>
          </a:p>
        </p:txBody>
      </p:sp>
      <p:sp>
        <p:nvSpPr>
          <p:cNvPr id="3" name="Plassholder for innhold 2">
            <a:extLst>
              <a:ext uri="{FF2B5EF4-FFF2-40B4-BE49-F238E27FC236}">
                <a16:creationId xmlns:a16="http://schemas.microsoft.com/office/drawing/2014/main" id="{72DDC98A-E386-4562-9FD3-51344F4F2B91}"/>
              </a:ext>
            </a:extLst>
          </p:cNvPr>
          <p:cNvSpPr>
            <a:spLocks noGrp="1"/>
          </p:cNvSpPr>
          <p:nvPr>
            <p:ph idx="1"/>
          </p:nvPr>
        </p:nvSpPr>
        <p:spPr/>
        <p:txBody>
          <a:bodyPr/>
          <a:lstStyle/>
          <a:p>
            <a:r>
              <a:rPr lang="nb-NO" dirty="0"/>
              <a:t>Tre deler – 10-15 direktiver, forordninger og «guidelines» som foreslås endret.</a:t>
            </a:r>
          </a:p>
          <a:p>
            <a:r>
              <a:rPr lang="nb-NO" dirty="0"/>
              <a:t>Den største totalgjennomgangen av vegtransporten i EU siden vi fikk EØS avtalen i 1994.</a:t>
            </a:r>
          </a:p>
          <a:p>
            <a:r>
              <a:rPr lang="nb-NO" dirty="0"/>
              <a:t>I utgangspunktet forsøk både på å liberalisere transportsektoren samtidig som man ønsker å bedre sjåførenes vilkår</a:t>
            </a:r>
          </a:p>
        </p:txBody>
      </p:sp>
    </p:spTree>
    <p:extLst>
      <p:ext uri="{BB962C8B-B14F-4D97-AF65-F5344CB8AC3E}">
        <p14:creationId xmlns:p14="http://schemas.microsoft.com/office/powerpoint/2010/main" val="545820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0A98C37-FE55-461C-AC70-43E8947DCB88}"/>
              </a:ext>
            </a:extLst>
          </p:cNvPr>
          <p:cNvSpPr>
            <a:spLocks noGrp="1"/>
          </p:cNvSpPr>
          <p:nvPr>
            <p:ph type="title"/>
          </p:nvPr>
        </p:nvSpPr>
        <p:spPr/>
        <p:txBody>
          <a:bodyPr/>
          <a:lstStyle/>
          <a:p>
            <a:r>
              <a:rPr lang="nb-NO" dirty="0"/>
              <a:t>Hovedelementer i del 1</a:t>
            </a:r>
          </a:p>
        </p:txBody>
      </p:sp>
      <p:sp>
        <p:nvSpPr>
          <p:cNvPr id="3" name="Plassholder for innhold 2">
            <a:extLst>
              <a:ext uri="{FF2B5EF4-FFF2-40B4-BE49-F238E27FC236}">
                <a16:creationId xmlns:a16="http://schemas.microsoft.com/office/drawing/2014/main" id="{8F8514E9-D15A-4E45-8AA3-99F3D543A2DA}"/>
              </a:ext>
            </a:extLst>
          </p:cNvPr>
          <p:cNvSpPr>
            <a:spLocks noGrp="1"/>
          </p:cNvSpPr>
          <p:nvPr>
            <p:ph idx="1"/>
          </p:nvPr>
        </p:nvSpPr>
        <p:spPr/>
        <p:txBody>
          <a:bodyPr/>
          <a:lstStyle/>
          <a:p>
            <a:r>
              <a:rPr lang="nb-NO" dirty="0"/>
              <a:t>Endringer i forordningen om kjøre og hviletid</a:t>
            </a:r>
          </a:p>
          <a:p>
            <a:r>
              <a:rPr lang="nb-NO" dirty="0"/>
              <a:t>Endringer i forordningen om den digitale skriveren.</a:t>
            </a:r>
          </a:p>
          <a:p>
            <a:r>
              <a:rPr lang="nb-NO" dirty="0"/>
              <a:t>Endringer i forordningen om adgang til markedet (1071/2009)</a:t>
            </a:r>
          </a:p>
          <a:p>
            <a:r>
              <a:rPr lang="nb-NO" dirty="0"/>
              <a:t>Endringer i forordningen om kabotasje for lastebil.(1072/2009)</a:t>
            </a:r>
          </a:p>
        </p:txBody>
      </p:sp>
    </p:spTree>
    <p:extLst>
      <p:ext uri="{BB962C8B-B14F-4D97-AF65-F5344CB8AC3E}">
        <p14:creationId xmlns:p14="http://schemas.microsoft.com/office/powerpoint/2010/main" val="1361750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DB13CB0-3DA1-484F-B815-2B0B2D97D961}"/>
              </a:ext>
            </a:extLst>
          </p:cNvPr>
          <p:cNvSpPr>
            <a:spLocks noGrp="1"/>
          </p:cNvSpPr>
          <p:nvPr>
            <p:ph type="title"/>
          </p:nvPr>
        </p:nvSpPr>
        <p:spPr/>
        <p:txBody>
          <a:bodyPr/>
          <a:lstStyle/>
          <a:p>
            <a:r>
              <a:rPr lang="nb-NO" dirty="0"/>
              <a:t>Kommisjonen foreslår </a:t>
            </a:r>
            <a:r>
              <a:rPr lang="nb-NO" dirty="0" err="1"/>
              <a:t>bl.a</a:t>
            </a:r>
            <a:endParaRPr lang="nb-NO" dirty="0"/>
          </a:p>
        </p:txBody>
      </p:sp>
      <p:sp>
        <p:nvSpPr>
          <p:cNvPr id="3" name="Plassholder for innhold 2">
            <a:extLst>
              <a:ext uri="{FF2B5EF4-FFF2-40B4-BE49-F238E27FC236}">
                <a16:creationId xmlns:a16="http://schemas.microsoft.com/office/drawing/2014/main" id="{4EEF8017-9A03-46AC-9849-AD635EFC886B}"/>
              </a:ext>
            </a:extLst>
          </p:cNvPr>
          <p:cNvSpPr>
            <a:spLocks noGrp="1"/>
          </p:cNvSpPr>
          <p:nvPr>
            <p:ph idx="1"/>
          </p:nvPr>
        </p:nvSpPr>
        <p:spPr/>
        <p:txBody>
          <a:bodyPr/>
          <a:lstStyle/>
          <a:p>
            <a:r>
              <a:rPr lang="nb-NO" b="1" dirty="0"/>
              <a:t>Normal ukehvil </a:t>
            </a:r>
            <a:r>
              <a:rPr lang="nb-NO" dirty="0"/>
              <a:t>(min. 45 timer) skal ikke tas i kjøretøyet (Dette er allerede fastslått ved dom i EU domstolen)</a:t>
            </a:r>
            <a:r>
              <a:rPr lang="nb-NO" dirty="0">
                <a:sym typeface="Wingdings" panose="05000000000000000000" pitchFamily="2" charset="2"/>
              </a:rPr>
              <a:t></a:t>
            </a:r>
            <a:endParaRPr lang="nb-NO" dirty="0"/>
          </a:p>
          <a:p>
            <a:r>
              <a:rPr lang="nb-NO" dirty="0"/>
              <a:t>Det skal legges opp til at sjåføren skal kunne ta </a:t>
            </a:r>
            <a:r>
              <a:rPr lang="nb-NO" b="1" dirty="0"/>
              <a:t>utvidet ukehvil</a:t>
            </a:r>
            <a:r>
              <a:rPr lang="nb-NO" dirty="0"/>
              <a:t> hjemme minst </a:t>
            </a:r>
            <a:r>
              <a:rPr lang="nb-NO" b="1" dirty="0"/>
              <a:t>hver 3 uke </a:t>
            </a:r>
            <a:r>
              <a:rPr lang="nb-NO" dirty="0"/>
              <a:t>og at </a:t>
            </a:r>
            <a:r>
              <a:rPr lang="nb-NO" dirty="0" err="1"/>
              <a:t>arb.giver</a:t>
            </a:r>
            <a:r>
              <a:rPr lang="nb-NO" dirty="0"/>
              <a:t> skal dekke dette.</a:t>
            </a:r>
            <a:r>
              <a:rPr lang="nb-NO" dirty="0">
                <a:sym typeface="Wingdings" panose="05000000000000000000" pitchFamily="2" charset="2"/>
              </a:rPr>
              <a:t></a:t>
            </a:r>
            <a:endParaRPr lang="nb-NO" dirty="0"/>
          </a:p>
          <a:p>
            <a:r>
              <a:rPr lang="nb-NO" dirty="0"/>
              <a:t>Man foreslår en </a:t>
            </a:r>
            <a:r>
              <a:rPr lang="nb-NO" b="1" dirty="0"/>
              <a:t>gjennomsnittsberegning</a:t>
            </a:r>
            <a:r>
              <a:rPr lang="nb-NO" dirty="0"/>
              <a:t> av arbeidstid/kjøre- og hviletid over fire uker</a:t>
            </a:r>
            <a:r>
              <a:rPr lang="nb-NO" dirty="0">
                <a:sym typeface="Wingdings" panose="05000000000000000000" pitchFamily="2" charset="2"/>
              </a:rPr>
              <a:t></a:t>
            </a:r>
            <a:endParaRPr lang="nb-NO" dirty="0"/>
          </a:p>
        </p:txBody>
      </p:sp>
    </p:spTree>
    <p:extLst>
      <p:ext uri="{BB962C8B-B14F-4D97-AF65-F5344CB8AC3E}">
        <p14:creationId xmlns:p14="http://schemas.microsoft.com/office/powerpoint/2010/main" val="41435286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44F2176-CD3B-4FDB-AAA8-0BAECCA1F276}"/>
              </a:ext>
            </a:extLst>
          </p:cNvPr>
          <p:cNvSpPr>
            <a:spLocks noGrp="1"/>
          </p:cNvSpPr>
          <p:nvPr>
            <p:ph type="title"/>
          </p:nvPr>
        </p:nvSpPr>
        <p:spPr/>
        <p:txBody>
          <a:bodyPr/>
          <a:lstStyle/>
          <a:p>
            <a:r>
              <a:rPr lang="nb-NO" dirty="0"/>
              <a:t>EU parlamentet har vedtatt..</a:t>
            </a:r>
          </a:p>
        </p:txBody>
      </p:sp>
      <p:sp>
        <p:nvSpPr>
          <p:cNvPr id="3" name="Plassholder for innhold 2">
            <a:extLst>
              <a:ext uri="{FF2B5EF4-FFF2-40B4-BE49-F238E27FC236}">
                <a16:creationId xmlns:a16="http://schemas.microsoft.com/office/drawing/2014/main" id="{EDB58694-C277-4136-BD14-C4BF1C8DD94F}"/>
              </a:ext>
            </a:extLst>
          </p:cNvPr>
          <p:cNvSpPr>
            <a:spLocks noGrp="1"/>
          </p:cNvSpPr>
          <p:nvPr>
            <p:ph idx="1"/>
          </p:nvPr>
        </p:nvSpPr>
        <p:spPr/>
        <p:txBody>
          <a:bodyPr>
            <a:normAutofit/>
          </a:bodyPr>
          <a:lstStyle/>
          <a:p>
            <a:r>
              <a:rPr lang="nb-NO" dirty="0"/>
              <a:t>Normal ukehvil skal IKKE tas i kjøretøyet.</a:t>
            </a:r>
          </a:p>
          <a:p>
            <a:r>
              <a:rPr lang="nb-NO" dirty="0"/>
              <a:t>Det skal stilles «kvalitetssikret» innkvartering med alle nødvendige fasiliteter til rådighet – alternativt skal dette betales av arbeidsgiver.</a:t>
            </a:r>
          </a:p>
          <a:p>
            <a:r>
              <a:rPr lang="nb-NO" dirty="0"/>
              <a:t>Normal ukehvil eller lengere hvileperioder skal kunne tas på sjåførens hjemmeadresse for arbeidsgivers regning minst hver 4 uke</a:t>
            </a:r>
          </a:p>
          <a:p>
            <a:endParaRPr lang="nb-NO" dirty="0"/>
          </a:p>
        </p:txBody>
      </p:sp>
    </p:spTree>
    <p:extLst>
      <p:ext uri="{BB962C8B-B14F-4D97-AF65-F5344CB8AC3E}">
        <p14:creationId xmlns:p14="http://schemas.microsoft.com/office/powerpoint/2010/main" val="33415535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7BA15A7-2898-4445-BE2C-8A75C2A445ED}"/>
              </a:ext>
            </a:extLst>
          </p:cNvPr>
          <p:cNvSpPr>
            <a:spLocks noGrp="1"/>
          </p:cNvSpPr>
          <p:nvPr>
            <p:ph type="title"/>
          </p:nvPr>
        </p:nvSpPr>
        <p:spPr/>
        <p:txBody>
          <a:bodyPr/>
          <a:lstStyle/>
          <a:p>
            <a:r>
              <a:rPr lang="nb-NO" dirty="0"/>
              <a:t>EU parlamentet har vedtatt</a:t>
            </a:r>
          </a:p>
        </p:txBody>
      </p:sp>
      <p:sp>
        <p:nvSpPr>
          <p:cNvPr id="3" name="Plassholder for innhold 2">
            <a:extLst>
              <a:ext uri="{FF2B5EF4-FFF2-40B4-BE49-F238E27FC236}">
                <a16:creationId xmlns:a16="http://schemas.microsoft.com/office/drawing/2014/main" id="{DD061B04-DB55-4E95-B206-105E1B71245E}"/>
              </a:ext>
            </a:extLst>
          </p:cNvPr>
          <p:cNvSpPr>
            <a:spLocks noGrp="1"/>
          </p:cNvSpPr>
          <p:nvPr>
            <p:ph idx="1"/>
          </p:nvPr>
        </p:nvSpPr>
        <p:spPr/>
        <p:txBody>
          <a:bodyPr/>
          <a:lstStyle/>
          <a:p>
            <a:r>
              <a:rPr lang="nb-NO" dirty="0"/>
              <a:t>Dette skal dokumenteres både av arbeidsgiver og arbeidstager.</a:t>
            </a:r>
          </a:p>
          <a:p>
            <a:r>
              <a:rPr lang="nb-NO" dirty="0"/>
              <a:t>Foreslåtte regler for gjennomsnittsberegning strykes (Dette ansees som positivt fr vår side da gjennomsnittsberegningen la opp til flere reduserte døgnhviler på rad)</a:t>
            </a:r>
          </a:p>
          <a:p>
            <a:endParaRPr lang="nb-NO" dirty="0"/>
          </a:p>
        </p:txBody>
      </p:sp>
    </p:spTree>
    <p:extLst>
      <p:ext uri="{BB962C8B-B14F-4D97-AF65-F5344CB8AC3E}">
        <p14:creationId xmlns:p14="http://schemas.microsoft.com/office/powerpoint/2010/main" val="2869518514"/>
      </p:ext>
    </p:extLst>
  </p:cSld>
  <p:clrMapOvr>
    <a:masterClrMapping/>
  </p:clrMapOvr>
</p:sld>
</file>

<file path=ppt/theme/theme1.xml><?xml version="1.0" encoding="utf-8"?>
<a:theme xmlns:a="http://schemas.openxmlformats.org/drawingml/2006/main" name="Fellesforbundet">
  <a:themeElements>
    <a:clrScheme name="FELLESFORBUNDET 2017">
      <a:dk1>
        <a:srgbClr val="000000"/>
      </a:dk1>
      <a:lt1>
        <a:srgbClr val="FFFFFF"/>
      </a:lt1>
      <a:dk2>
        <a:srgbClr val="000000"/>
      </a:dk2>
      <a:lt2>
        <a:srgbClr val="C0C0C0"/>
      </a:lt2>
      <a:accent1>
        <a:srgbClr val="BB133E"/>
      </a:accent1>
      <a:accent2>
        <a:srgbClr val="FECB00"/>
      </a:accent2>
      <a:accent3>
        <a:srgbClr val="FF6D22"/>
      </a:accent3>
      <a:accent4>
        <a:srgbClr val="002776"/>
      </a:accent4>
      <a:accent5>
        <a:srgbClr val="009FDA"/>
      </a:accent5>
      <a:accent6>
        <a:srgbClr val="007934"/>
      </a:accent6>
      <a:hlink>
        <a:srgbClr val="6666FF"/>
      </a:hlink>
      <a:folHlink>
        <a:srgbClr val="999999"/>
      </a:folHlink>
    </a:clrScheme>
    <a:fontScheme name="Fellesforbunde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nb-NO"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nb-NO" sz="2400" b="0" i="0" u="none" strike="noStrike" cap="none" normalizeH="0" baseline="0" smtClean="0">
            <a:ln>
              <a:noFill/>
            </a:ln>
            <a:solidFill>
              <a:schemeClr val="tx1"/>
            </a:solidFill>
            <a:effectLst/>
            <a:latin typeface="Arial" charset="0"/>
          </a:defRPr>
        </a:defPPr>
      </a:lstStyle>
    </a:lnDef>
  </a:objectDefaults>
  <a:extraClrSchemeLst>
    <a:extraClrScheme>
      <a:clrScheme name="Fellesforbund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Fellesforbund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Fellesforbund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Fellesforbund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Fellesforbund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Fellesforbund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Fellesforbundet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Fellesforbund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Fellesforbund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Fellesforbund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Fellesforbund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Fellesforbund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Fellesforbundet 13">
        <a:dk1>
          <a:srgbClr val="000080"/>
        </a:dk1>
        <a:lt1>
          <a:srgbClr val="FFFFFF"/>
        </a:lt1>
        <a:dk2>
          <a:srgbClr val="000080"/>
        </a:dk2>
        <a:lt2>
          <a:srgbClr val="C0C0C0"/>
        </a:lt2>
        <a:accent1>
          <a:srgbClr val="009EC5"/>
        </a:accent1>
        <a:accent2>
          <a:srgbClr val="000080"/>
        </a:accent2>
        <a:accent3>
          <a:srgbClr val="FFFFFF"/>
        </a:accent3>
        <a:accent4>
          <a:srgbClr val="00006C"/>
        </a:accent4>
        <a:accent5>
          <a:srgbClr val="AACCDF"/>
        </a:accent5>
        <a:accent6>
          <a:srgbClr val="000073"/>
        </a:accent6>
        <a:hlink>
          <a:srgbClr val="578000"/>
        </a:hlink>
        <a:folHlink>
          <a:srgbClr val="999999"/>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Fellesforbundets_PowerPoint_Mal (2).pptx" id="{5B8C704A-C6B0-400F-9160-2FFC44B65170}" vid="{897D2023-86C9-4622-9829-4D911BCD3C10}"/>
    </a:ext>
  </a:extLst>
</a:theme>
</file>

<file path=ppt/theme/theme2.xml><?xml version="1.0" encoding="utf-8"?>
<a:theme xmlns:a="http://schemas.openxmlformats.org/drawingml/2006/main" name="Hvit bakgrun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llesforbundets_PowerPoint_Mal (2).pptx" id="{5B8C704A-C6B0-400F-9160-2FFC44B65170}" vid="{DDD1254E-7063-4D3D-9318-053F4EE100B7}"/>
    </a:ext>
  </a:extLst>
</a:theme>
</file>

<file path=ppt/theme/theme3.xml><?xml version="1.0" encoding="utf-8"?>
<a:theme xmlns:a="http://schemas.openxmlformats.org/drawingml/2006/main" name="Office-tema">
  <a:themeElements>
    <a:clrScheme name="">
      <a:dk1>
        <a:srgbClr val="000080"/>
      </a:dk1>
      <a:lt1>
        <a:srgbClr val="FFFFFF"/>
      </a:lt1>
      <a:dk2>
        <a:srgbClr val="000080"/>
      </a:dk2>
      <a:lt2>
        <a:srgbClr val="C0C0C0"/>
      </a:lt2>
      <a:accent1>
        <a:srgbClr val="009EC5"/>
      </a:accent1>
      <a:accent2>
        <a:srgbClr val="000080"/>
      </a:accent2>
      <a:accent3>
        <a:srgbClr val="FFFFFF"/>
      </a:accent3>
      <a:accent4>
        <a:srgbClr val="00006C"/>
      </a:accent4>
      <a:accent5>
        <a:srgbClr val="AACCDF"/>
      </a:accent5>
      <a:accent6>
        <a:srgbClr val="000073"/>
      </a:accent6>
      <a:hlink>
        <a:srgbClr val="578000"/>
      </a:hlink>
      <a:folHlink>
        <a:srgbClr val="9999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tema">
  <a:themeElements>
    <a:clrScheme name="">
      <a:dk1>
        <a:srgbClr val="000080"/>
      </a:dk1>
      <a:lt1>
        <a:srgbClr val="FFFFFF"/>
      </a:lt1>
      <a:dk2>
        <a:srgbClr val="000080"/>
      </a:dk2>
      <a:lt2>
        <a:srgbClr val="C0C0C0"/>
      </a:lt2>
      <a:accent1>
        <a:srgbClr val="009EC5"/>
      </a:accent1>
      <a:accent2>
        <a:srgbClr val="000080"/>
      </a:accent2>
      <a:accent3>
        <a:srgbClr val="FFFFFF"/>
      </a:accent3>
      <a:accent4>
        <a:srgbClr val="00006C"/>
      </a:accent4>
      <a:accent5>
        <a:srgbClr val="AACCDF"/>
      </a:accent5>
      <a:accent6>
        <a:srgbClr val="000073"/>
      </a:accent6>
      <a:hlink>
        <a:srgbClr val="578000"/>
      </a:hlink>
      <a:folHlink>
        <a:srgbClr val="9999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0</TotalTime>
  <Words>1216</Words>
  <Application>Microsoft Office PowerPoint</Application>
  <PresentationFormat>Skjermfremvisning (4:3)</PresentationFormat>
  <Paragraphs>112</Paragraphs>
  <Slides>26</Slides>
  <Notes>0</Notes>
  <HiddenSlides>0</HiddenSlides>
  <MMClips>0</MMClips>
  <ScaleCrop>false</ScaleCrop>
  <HeadingPairs>
    <vt:vector size="6" baseType="variant">
      <vt:variant>
        <vt:lpstr>Brukte skrifter</vt:lpstr>
      </vt:variant>
      <vt:variant>
        <vt:i4>5</vt:i4>
      </vt:variant>
      <vt:variant>
        <vt:lpstr>Tema</vt:lpstr>
      </vt:variant>
      <vt:variant>
        <vt:i4>2</vt:i4>
      </vt:variant>
      <vt:variant>
        <vt:lpstr>Lysbildetitler</vt:lpstr>
      </vt:variant>
      <vt:variant>
        <vt:i4>26</vt:i4>
      </vt:variant>
    </vt:vector>
  </HeadingPairs>
  <TitlesOfParts>
    <vt:vector size="33" baseType="lpstr">
      <vt:lpstr>Arial</vt:lpstr>
      <vt:lpstr>Calibri</vt:lpstr>
      <vt:lpstr>Calibri Light</vt:lpstr>
      <vt:lpstr>Times New Roman</vt:lpstr>
      <vt:lpstr>Wingdings</vt:lpstr>
      <vt:lpstr>Fellesforbundet</vt:lpstr>
      <vt:lpstr>Hvit bakgrunn</vt:lpstr>
      <vt:lpstr>EUs mobilitetspakke – samferdsel til besvær ?</vt:lpstr>
      <vt:lpstr>Litt om allmenngjøring av lønn</vt:lpstr>
      <vt:lpstr>Noen viktige begrep.</vt:lpstr>
      <vt:lpstr>Noen viktige begrep</vt:lpstr>
      <vt:lpstr>EUs mobilitetspakke – en oversikt</vt:lpstr>
      <vt:lpstr>Hovedelementer i del 1</vt:lpstr>
      <vt:lpstr>Kommisjonen foreslår bl.a</vt:lpstr>
      <vt:lpstr>EU parlamentet har vedtatt..</vt:lpstr>
      <vt:lpstr>EU parlamentet har vedtatt</vt:lpstr>
      <vt:lpstr>EU parlamentet har vedtatt..</vt:lpstr>
      <vt:lpstr>Kabotasje – formål da og nå</vt:lpstr>
      <vt:lpstr>Så kom liberaliseringen for fullt i 2009</vt:lpstr>
      <vt:lpstr>Men da kom også protestene</vt:lpstr>
      <vt:lpstr>Kommisjonens forslag om kabotasje.</vt:lpstr>
      <vt:lpstr>Dette ville vært  katastrofalt..</vt:lpstr>
      <vt:lpstr>Adgang til markedet</vt:lpstr>
      <vt:lpstr>EU parlamentets vedtak 4 april 2019</vt:lpstr>
      <vt:lpstr>Men hva med bussen?</vt:lpstr>
      <vt:lpstr>                    Buss får sitt eget «mini-ESA»</vt:lpstr>
      <vt:lpstr>             Mere buss..</vt:lpstr>
      <vt:lpstr>             Litt oppsummering</vt:lpstr>
      <vt:lpstr>            Litt oppsummering</vt:lpstr>
      <vt:lpstr>The good – the bad – and the ugly</vt:lpstr>
      <vt:lpstr> Det videre arbeidet..</vt:lpstr>
      <vt:lpstr>            Dett var dett </vt:lpstr>
      <vt:lpstr> Hva er situasjonen på «hjemmefronten»?</vt:lpstr>
    </vt:vector>
  </TitlesOfParts>
  <Company>Fellesforbundet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Line Eldring</dc:creator>
  <cp:lastModifiedBy>Geir Kvam</cp:lastModifiedBy>
  <cp:revision>3</cp:revision>
  <dcterms:created xsi:type="dcterms:W3CDTF">2019-05-15T13:21:59Z</dcterms:created>
  <dcterms:modified xsi:type="dcterms:W3CDTF">2019-06-03T06:55:12Z</dcterms:modified>
</cp:coreProperties>
</file>