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0" r:id="rId4"/>
  </p:sldMasterIdLst>
  <p:notesMasterIdLst>
    <p:notesMasterId r:id="rId32"/>
  </p:notesMasterIdLst>
  <p:handoutMasterIdLst>
    <p:handoutMasterId r:id="rId33"/>
  </p:handoutMasterIdLst>
  <p:sldIdLst>
    <p:sldId id="315" r:id="rId5"/>
    <p:sldId id="266" r:id="rId6"/>
    <p:sldId id="309" r:id="rId7"/>
    <p:sldId id="318" r:id="rId8"/>
    <p:sldId id="305" r:id="rId9"/>
    <p:sldId id="308" r:id="rId10"/>
    <p:sldId id="334" r:id="rId11"/>
    <p:sldId id="332" r:id="rId12"/>
    <p:sldId id="280" r:id="rId13"/>
    <p:sldId id="298" r:id="rId14"/>
    <p:sldId id="293" r:id="rId15"/>
    <p:sldId id="301" r:id="rId16"/>
    <p:sldId id="272" r:id="rId17"/>
    <p:sldId id="296" r:id="rId18"/>
    <p:sldId id="331" r:id="rId19"/>
    <p:sldId id="292" r:id="rId20"/>
    <p:sldId id="299" r:id="rId21"/>
    <p:sldId id="300" r:id="rId22"/>
    <p:sldId id="320" r:id="rId23"/>
    <p:sldId id="322" r:id="rId24"/>
    <p:sldId id="333" r:id="rId25"/>
    <p:sldId id="335" r:id="rId26"/>
    <p:sldId id="336" r:id="rId27"/>
    <p:sldId id="323" r:id="rId28"/>
    <p:sldId id="324" r:id="rId29"/>
    <p:sldId id="329" r:id="rId30"/>
    <p:sldId id="295" r:id="rId31"/>
  </p:sldIdLst>
  <p:sldSz cx="12192000" cy="6858000"/>
  <p:notesSz cx="6858000" cy="9144000"/>
  <p:defaultTex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5AA1BD55-57CD-466E-0725-B6CBA11E0D12}" name="Lauren Weldy (ALLEGIS GROUP SERVICES)" initials="LW" userId="S::v-lweldy@microsoft.com::07a2285c-a352-4b96-8658-ecc34365c15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DEB"/>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A107856-5554-42FB-B03E-39F5DBC370B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diagrams/_rels/data2.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svg"/></Relationships>
</file>

<file path=ppt/diagrams/_rels/drawing2.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0EBB9C-36BC-41A2-8A4F-8DA9037207C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550F336-EA87-4270-A82D-588A11091543}">
      <dgm:prSet phldrT="[Tekst]"/>
      <dgm:spPr/>
      <dgm:t>
        <a:bodyPr/>
        <a:lstStyle/>
        <a:p>
          <a:r>
            <a:rPr lang="en-US"/>
            <a:t>Det </a:t>
          </a:r>
          <a:r>
            <a:rPr lang="en-US" err="1"/>
            <a:t>Europæiske</a:t>
          </a:r>
          <a:r>
            <a:rPr lang="en-US"/>
            <a:t> </a:t>
          </a:r>
          <a:r>
            <a:rPr lang="en-US" err="1"/>
            <a:t>Råd</a:t>
          </a:r>
          <a:endParaRPr lang="en-US"/>
        </a:p>
      </dgm:t>
    </dgm:pt>
    <dgm:pt modelId="{635024CD-8B19-424D-830E-7ADFA939F9D5}" type="parTrans" cxnId="{AE7089C8-0877-4683-838E-7D324A868448}">
      <dgm:prSet/>
      <dgm:spPr/>
      <dgm:t>
        <a:bodyPr/>
        <a:lstStyle/>
        <a:p>
          <a:endParaRPr lang="en-US"/>
        </a:p>
      </dgm:t>
    </dgm:pt>
    <dgm:pt modelId="{8A15133E-0DC6-4DB8-B516-4CD766D41660}" type="sibTrans" cxnId="{AE7089C8-0877-4683-838E-7D324A868448}">
      <dgm:prSet/>
      <dgm:spPr/>
      <dgm:t>
        <a:bodyPr/>
        <a:lstStyle/>
        <a:p>
          <a:endParaRPr lang="en-US"/>
        </a:p>
      </dgm:t>
    </dgm:pt>
    <dgm:pt modelId="{1B642FFD-6845-4728-9379-FEA75FD8C243}">
      <dgm:prSet phldrT="[Tekst]"/>
      <dgm:spPr/>
      <dgm:t>
        <a:bodyPr/>
        <a:lstStyle/>
        <a:p>
          <a:r>
            <a:rPr lang="en-US"/>
            <a:t>EU-</a:t>
          </a:r>
          <a:r>
            <a:rPr lang="en-US" err="1"/>
            <a:t>Parlamentet</a:t>
          </a:r>
          <a:endParaRPr lang="en-US"/>
        </a:p>
      </dgm:t>
    </dgm:pt>
    <dgm:pt modelId="{F67EB980-E848-45CA-9273-4C7C52FE646B}" type="parTrans" cxnId="{43354C3D-06B4-48B6-B0D3-B9DBB1C57081}">
      <dgm:prSet/>
      <dgm:spPr/>
      <dgm:t>
        <a:bodyPr/>
        <a:lstStyle/>
        <a:p>
          <a:endParaRPr lang="en-US"/>
        </a:p>
      </dgm:t>
    </dgm:pt>
    <dgm:pt modelId="{33418135-7237-474C-8881-B612E2FD6B57}" type="sibTrans" cxnId="{43354C3D-06B4-48B6-B0D3-B9DBB1C57081}">
      <dgm:prSet/>
      <dgm:spPr/>
      <dgm:t>
        <a:bodyPr/>
        <a:lstStyle/>
        <a:p>
          <a:endParaRPr lang="en-US"/>
        </a:p>
      </dgm:t>
    </dgm:pt>
    <dgm:pt modelId="{D13F32E9-BC56-4EE1-AB5C-AE18A48D742D}">
      <dgm:prSet phldrT="[Tekst]"/>
      <dgm:spPr/>
      <dgm:t>
        <a:bodyPr/>
        <a:lstStyle/>
        <a:p>
          <a:r>
            <a:rPr lang="en-US" err="1"/>
            <a:t>Rådet</a:t>
          </a:r>
          <a:r>
            <a:rPr lang="en-US"/>
            <a:t> for den </a:t>
          </a:r>
          <a:r>
            <a:rPr lang="en-US" err="1"/>
            <a:t>Europæiske</a:t>
          </a:r>
          <a:r>
            <a:rPr lang="en-US"/>
            <a:t> Union</a:t>
          </a:r>
        </a:p>
      </dgm:t>
    </dgm:pt>
    <dgm:pt modelId="{FE1A3C60-F549-4D22-8E34-CF979F6E57E3}" type="parTrans" cxnId="{F84E1562-7110-4D78-8C30-BEF7FB488D98}">
      <dgm:prSet/>
      <dgm:spPr/>
      <dgm:t>
        <a:bodyPr/>
        <a:lstStyle/>
        <a:p>
          <a:endParaRPr lang="en-US"/>
        </a:p>
      </dgm:t>
    </dgm:pt>
    <dgm:pt modelId="{D56664B1-FB26-4C65-AD17-D3607F57A971}" type="sibTrans" cxnId="{F84E1562-7110-4D78-8C30-BEF7FB488D98}">
      <dgm:prSet/>
      <dgm:spPr/>
      <dgm:t>
        <a:bodyPr/>
        <a:lstStyle/>
        <a:p>
          <a:endParaRPr lang="en-US"/>
        </a:p>
      </dgm:t>
    </dgm:pt>
    <dgm:pt modelId="{DC9F5E86-7EC7-4AB4-B94A-7247BE5BBB8A}">
      <dgm:prSet phldrT="[Tekst]"/>
      <dgm:spPr/>
      <dgm:t>
        <a:bodyPr/>
        <a:lstStyle/>
        <a:p>
          <a:r>
            <a:rPr lang="en-US"/>
            <a:t>EU-</a:t>
          </a:r>
          <a:r>
            <a:rPr lang="en-US" err="1"/>
            <a:t>Kommissionen</a:t>
          </a:r>
          <a:endParaRPr lang="en-US"/>
        </a:p>
      </dgm:t>
    </dgm:pt>
    <dgm:pt modelId="{A43367FD-8471-4C99-9131-478B8220ECDE}" type="parTrans" cxnId="{A66BDD0E-8F8D-4B7B-AB67-B92CE7799838}">
      <dgm:prSet/>
      <dgm:spPr/>
      <dgm:t>
        <a:bodyPr/>
        <a:lstStyle/>
        <a:p>
          <a:endParaRPr lang="en-US"/>
        </a:p>
      </dgm:t>
    </dgm:pt>
    <dgm:pt modelId="{92615389-DBC8-4D3E-A71D-E2489C91B5E6}" type="sibTrans" cxnId="{A66BDD0E-8F8D-4B7B-AB67-B92CE7799838}">
      <dgm:prSet/>
      <dgm:spPr/>
      <dgm:t>
        <a:bodyPr/>
        <a:lstStyle/>
        <a:p>
          <a:endParaRPr lang="en-US"/>
        </a:p>
      </dgm:t>
    </dgm:pt>
    <dgm:pt modelId="{2FDB0132-DC03-4973-A256-EA63D729F7BE}">
      <dgm:prSet phldrT="[Tekst]"/>
      <dgm:spPr/>
      <dgm:t>
        <a:bodyPr/>
        <a:lstStyle/>
        <a:p>
          <a:r>
            <a:rPr lang="en-US"/>
            <a:t>Stats/</a:t>
          </a:r>
          <a:r>
            <a:rPr lang="en-US" err="1"/>
            <a:t>Regeringschefer</a:t>
          </a:r>
          <a:endParaRPr lang="en-US"/>
        </a:p>
      </dgm:t>
    </dgm:pt>
    <dgm:pt modelId="{C90F3DFF-DF12-4EF0-81DB-EE0EE660CC85}" type="parTrans" cxnId="{7A3ED5EF-EE97-41B3-AD12-8A9D66A4D423}">
      <dgm:prSet/>
      <dgm:spPr/>
      <dgm:t>
        <a:bodyPr/>
        <a:lstStyle/>
        <a:p>
          <a:endParaRPr lang="en-US"/>
        </a:p>
      </dgm:t>
    </dgm:pt>
    <dgm:pt modelId="{3858B4AD-8042-4242-8491-40AD92D107FF}" type="sibTrans" cxnId="{7A3ED5EF-EE97-41B3-AD12-8A9D66A4D423}">
      <dgm:prSet/>
      <dgm:spPr/>
      <dgm:t>
        <a:bodyPr/>
        <a:lstStyle/>
        <a:p>
          <a:endParaRPr lang="en-US"/>
        </a:p>
      </dgm:t>
    </dgm:pt>
    <dgm:pt modelId="{A4EAD553-864C-43ED-98C1-AB80BCFD879C}">
      <dgm:prSet phldrT="[Tekst]"/>
      <dgm:spPr/>
      <dgm:t>
        <a:bodyPr/>
        <a:lstStyle/>
        <a:p>
          <a:r>
            <a:rPr lang="en-US" err="1"/>
            <a:t>Ikke-folkevalgte</a:t>
          </a:r>
          <a:endParaRPr lang="en-US"/>
        </a:p>
      </dgm:t>
    </dgm:pt>
    <dgm:pt modelId="{C27BBC1B-0016-4488-8BF8-A9FB0F48AEFE}" type="parTrans" cxnId="{B534AD34-9083-4A98-9B52-C1C403F8B071}">
      <dgm:prSet/>
      <dgm:spPr/>
      <dgm:t>
        <a:bodyPr/>
        <a:lstStyle/>
        <a:p>
          <a:endParaRPr lang="en-US"/>
        </a:p>
      </dgm:t>
    </dgm:pt>
    <dgm:pt modelId="{6426FEED-EE28-4CB0-9D9A-C1C55416DCDA}" type="sibTrans" cxnId="{B534AD34-9083-4A98-9B52-C1C403F8B071}">
      <dgm:prSet/>
      <dgm:spPr/>
      <dgm:t>
        <a:bodyPr/>
        <a:lstStyle/>
        <a:p>
          <a:endParaRPr lang="en-US"/>
        </a:p>
      </dgm:t>
    </dgm:pt>
    <dgm:pt modelId="{05217206-49A0-4BFA-9639-1480E569274F}">
      <dgm:prSet phldrT="[Tekst]"/>
      <dgm:spPr/>
      <dgm:t>
        <a:bodyPr/>
        <a:lstStyle/>
        <a:p>
          <a:r>
            <a:rPr lang="en-US" err="1"/>
            <a:t>Valgte</a:t>
          </a:r>
          <a:r>
            <a:rPr lang="en-US"/>
            <a:t> </a:t>
          </a:r>
          <a:r>
            <a:rPr lang="en-US" err="1"/>
            <a:t>politikere</a:t>
          </a:r>
          <a:endParaRPr lang="en-US"/>
        </a:p>
      </dgm:t>
    </dgm:pt>
    <dgm:pt modelId="{B26E615D-1207-4F35-8D81-4E2B3670C7B4}" type="parTrans" cxnId="{58480BB5-37E0-4B5F-A040-049790EE144B}">
      <dgm:prSet/>
      <dgm:spPr/>
      <dgm:t>
        <a:bodyPr/>
        <a:lstStyle/>
        <a:p>
          <a:endParaRPr lang="en-US"/>
        </a:p>
      </dgm:t>
    </dgm:pt>
    <dgm:pt modelId="{0D09374E-25E7-4666-900A-BA24B245CC3B}" type="sibTrans" cxnId="{58480BB5-37E0-4B5F-A040-049790EE144B}">
      <dgm:prSet/>
      <dgm:spPr/>
      <dgm:t>
        <a:bodyPr/>
        <a:lstStyle/>
        <a:p>
          <a:endParaRPr lang="en-US"/>
        </a:p>
      </dgm:t>
    </dgm:pt>
    <dgm:pt modelId="{1DF92161-FF87-431C-9A30-F65D754473DA}">
      <dgm:prSet phldrT="[Tekst]"/>
      <dgm:spPr/>
      <dgm:t>
        <a:bodyPr/>
        <a:lstStyle/>
        <a:p>
          <a:r>
            <a:rPr lang="en-US" err="1"/>
            <a:t>Ministrene</a:t>
          </a:r>
          <a:r>
            <a:rPr lang="en-US"/>
            <a:t> </a:t>
          </a:r>
          <a:r>
            <a:rPr lang="en-US" err="1"/>
            <a:t>fra</a:t>
          </a:r>
          <a:r>
            <a:rPr lang="en-US"/>
            <a:t> de </a:t>
          </a:r>
          <a:r>
            <a:rPr lang="en-US" err="1"/>
            <a:t>enkelte</a:t>
          </a:r>
          <a:r>
            <a:rPr lang="en-US"/>
            <a:t> </a:t>
          </a:r>
          <a:r>
            <a:rPr lang="en-US" err="1"/>
            <a:t>lande</a:t>
          </a:r>
          <a:endParaRPr lang="en-US"/>
        </a:p>
      </dgm:t>
    </dgm:pt>
    <dgm:pt modelId="{1C317B22-1203-44F0-AEAD-44A3639B1978}" type="parTrans" cxnId="{B7B5D592-7A5A-46B9-A406-75C29F607EFC}">
      <dgm:prSet/>
      <dgm:spPr/>
      <dgm:t>
        <a:bodyPr/>
        <a:lstStyle/>
        <a:p>
          <a:endParaRPr lang="en-US"/>
        </a:p>
      </dgm:t>
    </dgm:pt>
    <dgm:pt modelId="{8369F63A-318F-473B-9A33-007BFDBF5A67}" type="sibTrans" cxnId="{B7B5D592-7A5A-46B9-A406-75C29F607EFC}">
      <dgm:prSet/>
      <dgm:spPr/>
      <dgm:t>
        <a:bodyPr/>
        <a:lstStyle/>
        <a:p>
          <a:endParaRPr lang="en-US"/>
        </a:p>
      </dgm:t>
    </dgm:pt>
    <dgm:pt modelId="{FE2B0F6C-687A-4582-87E6-14B2E07CB49E}">
      <dgm:prSet phldrT="[Tekst]"/>
      <dgm:spPr/>
      <dgm:t>
        <a:bodyPr/>
        <a:lstStyle/>
        <a:p>
          <a:r>
            <a:rPr lang="en-US"/>
            <a:t>FORESLÅR LOVE</a:t>
          </a:r>
        </a:p>
      </dgm:t>
    </dgm:pt>
    <dgm:pt modelId="{E5F96072-3D7E-4B81-9C21-C31B7F6F7091}" type="parTrans" cxnId="{3631EAE5-0F3F-4FA5-A982-1574BC1F2502}">
      <dgm:prSet/>
      <dgm:spPr/>
      <dgm:t>
        <a:bodyPr/>
        <a:lstStyle/>
        <a:p>
          <a:endParaRPr lang="en-US"/>
        </a:p>
      </dgm:t>
    </dgm:pt>
    <dgm:pt modelId="{234837C5-823F-4EDA-A470-9ACA7AACA90C}" type="sibTrans" cxnId="{3631EAE5-0F3F-4FA5-A982-1574BC1F2502}">
      <dgm:prSet/>
      <dgm:spPr/>
      <dgm:t>
        <a:bodyPr/>
        <a:lstStyle/>
        <a:p>
          <a:endParaRPr lang="en-US"/>
        </a:p>
      </dgm:t>
    </dgm:pt>
    <dgm:pt modelId="{126BA1C2-58AE-44D4-8608-DF071041048E}" type="pres">
      <dgm:prSet presAssocID="{080EBB9C-36BC-41A2-8A4F-8DA9037207CD}" presName="diagram" presStyleCnt="0">
        <dgm:presLayoutVars>
          <dgm:dir/>
          <dgm:resizeHandles val="exact"/>
        </dgm:presLayoutVars>
      </dgm:prSet>
      <dgm:spPr/>
    </dgm:pt>
    <dgm:pt modelId="{66F42331-6002-49AF-96D4-8AA998E36E06}" type="pres">
      <dgm:prSet presAssocID="{3550F336-EA87-4270-A82D-588A11091543}" presName="node" presStyleLbl="node1" presStyleIdx="0" presStyleCnt="4" custScaleX="73601" custScaleY="67487" custLinFactNeighborX="7029" custLinFactNeighborY="-21997">
        <dgm:presLayoutVars>
          <dgm:bulletEnabled val="1"/>
        </dgm:presLayoutVars>
      </dgm:prSet>
      <dgm:spPr/>
    </dgm:pt>
    <dgm:pt modelId="{300E8150-C98F-4256-B213-88894D4D2E1F}" type="pres">
      <dgm:prSet presAssocID="{8A15133E-0DC6-4DB8-B516-4CD766D41660}" presName="sibTrans" presStyleCnt="0"/>
      <dgm:spPr/>
    </dgm:pt>
    <dgm:pt modelId="{BA337FC9-0FDD-4550-8CC3-53D4065BF8FF}" type="pres">
      <dgm:prSet presAssocID="{DC9F5E86-7EC7-4AB4-B94A-7247BE5BBB8A}" presName="node" presStyleLbl="node1" presStyleIdx="1" presStyleCnt="4" custScaleX="97221" custScaleY="69264" custLinFactX="-2482" custLinFactNeighborX="-100000" custLinFactNeighborY="87033">
        <dgm:presLayoutVars>
          <dgm:bulletEnabled val="1"/>
        </dgm:presLayoutVars>
      </dgm:prSet>
      <dgm:spPr/>
    </dgm:pt>
    <dgm:pt modelId="{7C8C7F39-2728-4916-B517-0750D67A977D}" type="pres">
      <dgm:prSet presAssocID="{92615389-DBC8-4D3E-A71D-E2489C91B5E6}" presName="sibTrans" presStyleCnt="0"/>
      <dgm:spPr/>
    </dgm:pt>
    <dgm:pt modelId="{83EF867E-7A9E-4D71-9111-EE4E65A43340}" type="pres">
      <dgm:prSet presAssocID="{1B642FFD-6845-4728-9379-FEA75FD8C243}" presName="node" presStyleLbl="node1" presStyleIdx="2" presStyleCnt="4" custScaleX="63720" custScaleY="66139" custLinFactNeighborX="-46376" custLinFactNeighborY="93795">
        <dgm:presLayoutVars>
          <dgm:bulletEnabled val="1"/>
        </dgm:presLayoutVars>
      </dgm:prSet>
      <dgm:spPr/>
    </dgm:pt>
    <dgm:pt modelId="{1B43A9D4-4B34-4A29-8814-11F7249FFE90}" type="pres">
      <dgm:prSet presAssocID="{33418135-7237-474C-8881-B612E2FD6B57}" presName="sibTrans" presStyleCnt="0"/>
      <dgm:spPr/>
    </dgm:pt>
    <dgm:pt modelId="{B704D713-0C10-4FC0-9C79-B53470ACBF32}" type="pres">
      <dgm:prSet presAssocID="{D13F32E9-BC56-4EE1-AB5C-AE18A48D742D}" presName="node" presStyleLbl="node1" presStyleIdx="3" presStyleCnt="4" custScaleX="66120" custScaleY="70702" custLinFactNeighborX="48514" custLinFactNeighborY="-86619">
        <dgm:presLayoutVars>
          <dgm:bulletEnabled val="1"/>
        </dgm:presLayoutVars>
      </dgm:prSet>
      <dgm:spPr/>
    </dgm:pt>
  </dgm:ptLst>
  <dgm:cxnLst>
    <dgm:cxn modelId="{A66BDD0E-8F8D-4B7B-AB67-B92CE7799838}" srcId="{080EBB9C-36BC-41A2-8A4F-8DA9037207CD}" destId="{DC9F5E86-7EC7-4AB4-B94A-7247BE5BBB8A}" srcOrd="1" destOrd="0" parTransId="{A43367FD-8471-4C99-9131-478B8220ECDE}" sibTransId="{92615389-DBC8-4D3E-A71D-E2489C91B5E6}"/>
    <dgm:cxn modelId="{BF8F9A1A-C4FB-4F18-B308-DBF34CAE00F1}" type="presOf" srcId="{3550F336-EA87-4270-A82D-588A11091543}" destId="{66F42331-6002-49AF-96D4-8AA998E36E06}" srcOrd="0" destOrd="0" presId="urn:microsoft.com/office/officeart/2005/8/layout/default"/>
    <dgm:cxn modelId="{B534AD34-9083-4A98-9B52-C1C403F8B071}" srcId="{DC9F5E86-7EC7-4AB4-B94A-7247BE5BBB8A}" destId="{A4EAD553-864C-43ED-98C1-AB80BCFD879C}" srcOrd="0" destOrd="0" parTransId="{C27BBC1B-0016-4488-8BF8-A9FB0F48AEFE}" sibTransId="{6426FEED-EE28-4CB0-9D9A-C1C55416DCDA}"/>
    <dgm:cxn modelId="{43354C3D-06B4-48B6-B0D3-B9DBB1C57081}" srcId="{080EBB9C-36BC-41A2-8A4F-8DA9037207CD}" destId="{1B642FFD-6845-4728-9379-FEA75FD8C243}" srcOrd="2" destOrd="0" parTransId="{F67EB980-E848-45CA-9273-4C7C52FE646B}" sibTransId="{33418135-7237-474C-8881-B612E2FD6B57}"/>
    <dgm:cxn modelId="{53A70E41-F1E1-4DFB-8ACC-5BEDFDD7FA51}" type="presOf" srcId="{05217206-49A0-4BFA-9639-1480E569274F}" destId="{83EF867E-7A9E-4D71-9111-EE4E65A43340}" srcOrd="0" destOrd="1" presId="urn:microsoft.com/office/officeart/2005/8/layout/default"/>
    <dgm:cxn modelId="{F84E1562-7110-4D78-8C30-BEF7FB488D98}" srcId="{080EBB9C-36BC-41A2-8A4F-8DA9037207CD}" destId="{D13F32E9-BC56-4EE1-AB5C-AE18A48D742D}" srcOrd="3" destOrd="0" parTransId="{FE1A3C60-F549-4D22-8E34-CF979F6E57E3}" sibTransId="{D56664B1-FB26-4C65-AD17-D3607F57A971}"/>
    <dgm:cxn modelId="{8F341864-01AC-409A-A66E-6C4BDC7277D9}" type="presOf" srcId="{FE2B0F6C-687A-4582-87E6-14B2E07CB49E}" destId="{BA337FC9-0FDD-4550-8CC3-53D4065BF8FF}" srcOrd="0" destOrd="2" presId="urn:microsoft.com/office/officeart/2005/8/layout/default"/>
    <dgm:cxn modelId="{45104644-6313-49CD-ABBC-7E03CE80C0D6}" type="presOf" srcId="{DC9F5E86-7EC7-4AB4-B94A-7247BE5BBB8A}" destId="{BA337FC9-0FDD-4550-8CC3-53D4065BF8FF}" srcOrd="0" destOrd="0" presId="urn:microsoft.com/office/officeart/2005/8/layout/default"/>
    <dgm:cxn modelId="{30B35883-2632-45E4-93AE-CDD734F58D62}" type="presOf" srcId="{2FDB0132-DC03-4973-A256-EA63D729F7BE}" destId="{66F42331-6002-49AF-96D4-8AA998E36E06}" srcOrd="0" destOrd="1" presId="urn:microsoft.com/office/officeart/2005/8/layout/default"/>
    <dgm:cxn modelId="{B7B5D592-7A5A-46B9-A406-75C29F607EFC}" srcId="{D13F32E9-BC56-4EE1-AB5C-AE18A48D742D}" destId="{1DF92161-FF87-431C-9A30-F65D754473DA}" srcOrd="0" destOrd="0" parTransId="{1C317B22-1203-44F0-AEAD-44A3639B1978}" sibTransId="{8369F63A-318F-473B-9A33-007BFDBF5A67}"/>
    <dgm:cxn modelId="{5433E9A3-9DA9-4D8C-9C6D-A0528BF0ECE7}" type="presOf" srcId="{1B642FFD-6845-4728-9379-FEA75FD8C243}" destId="{83EF867E-7A9E-4D71-9111-EE4E65A43340}" srcOrd="0" destOrd="0" presId="urn:microsoft.com/office/officeart/2005/8/layout/default"/>
    <dgm:cxn modelId="{58480BB5-37E0-4B5F-A040-049790EE144B}" srcId="{1B642FFD-6845-4728-9379-FEA75FD8C243}" destId="{05217206-49A0-4BFA-9639-1480E569274F}" srcOrd="0" destOrd="0" parTransId="{B26E615D-1207-4F35-8D81-4E2B3670C7B4}" sibTransId="{0D09374E-25E7-4666-900A-BA24B245CC3B}"/>
    <dgm:cxn modelId="{756D66C4-71FB-4386-9968-18A8AFBE35E5}" type="presOf" srcId="{080EBB9C-36BC-41A2-8A4F-8DA9037207CD}" destId="{126BA1C2-58AE-44D4-8608-DF071041048E}" srcOrd="0" destOrd="0" presId="urn:microsoft.com/office/officeart/2005/8/layout/default"/>
    <dgm:cxn modelId="{AE7089C8-0877-4683-838E-7D324A868448}" srcId="{080EBB9C-36BC-41A2-8A4F-8DA9037207CD}" destId="{3550F336-EA87-4270-A82D-588A11091543}" srcOrd="0" destOrd="0" parTransId="{635024CD-8B19-424D-830E-7ADFA939F9D5}" sibTransId="{8A15133E-0DC6-4DB8-B516-4CD766D41660}"/>
    <dgm:cxn modelId="{3631EAE5-0F3F-4FA5-A982-1574BC1F2502}" srcId="{DC9F5E86-7EC7-4AB4-B94A-7247BE5BBB8A}" destId="{FE2B0F6C-687A-4582-87E6-14B2E07CB49E}" srcOrd="1" destOrd="0" parTransId="{E5F96072-3D7E-4B81-9C21-C31B7F6F7091}" sibTransId="{234837C5-823F-4EDA-A470-9ACA7AACA90C}"/>
    <dgm:cxn modelId="{31D19AE6-B453-49F9-B3D6-066F62FCF9B7}" type="presOf" srcId="{D13F32E9-BC56-4EE1-AB5C-AE18A48D742D}" destId="{B704D713-0C10-4FC0-9C79-B53470ACBF32}" srcOrd="0" destOrd="0" presId="urn:microsoft.com/office/officeart/2005/8/layout/default"/>
    <dgm:cxn modelId="{68665BEA-53D8-4692-9888-FDC65842E80B}" type="presOf" srcId="{A4EAD553-864C-43ED-98C1-AB80BCFD879C}" destId="{BA337FC9-0FDD-4550-8CC3-53D4065BF8FF}" srcOrd="0" destOrd="1" presId="urn:microsoft.com/office/officeart/2005/8/layout/default"/>
    <dgm:cxn modelId="{7A3ED5EF-EE97-41B3-AD12-8A9D66A4D423}" srcId="{3550F336-EA87-4270-A82D-588A11091543}" destId="{2FDB0132-DC03-4973-A256-EA63D729F7BE}" srcOrd="0" destOrd="0" parTransId="{C90F3DFF-DF12-4EF0-81DB-EE0EE660CC85}" sibTransId="{3858B4AD-8042-4242-8491-40AD92D107FF}"/>
    <dgm:cxn modelId="{8D2550F6-EBC2-4142-9D32-3809BE1B2A14}" type="presOf" srcId="{1DF92161-FF87-431C-9A30-F65D754473DA}" destId="{B704D713-0C10-4FC0-9C79-B53470ACBF32}" srcOrd="0" destOrd="1" presId="urn:microsoft.com/office/officeart/2005/8/layout/default"/>
    <dgm:cxn modelId="{274CA5BD-E2B2-462D-A702-9B21BEC10C70}" type="presParOf" srcId="{126BA1C2-58AE-44D4-8608-DF071041048E}" destId="{66F42331-6002-49AF-96D4-8AA998E36E06}" srcOrd="0" destOrd="0" presId="urn:microsoft.com/office/officeart/2005/8/layout/default"/>
    <dgm:cxn modelId="{964DFAFF-8487-4326-B2BD-591967D628ED}" type="presParOf" srcId="{126BA1C2-58AE-44D4-8608-DF071041048E}" destId="{300E8150-C98F-4256-B213-88894D4D2E1F}" srcOrd="1" destOrd="0" presId="urn:microsoft.com/office/officeart/2005/8/layout/default"/>
    <dgm:cxn modelId="{189978EA-26E5-49B6-B654-8A1313AE0521}" type="presParOf" srcId="{126BA1C2-58AE-44D4-8608-DF071041048E}" destId="{BA337FC9-0FDD-4550-8CC3-53D4065BF8FF}" srcOrd="2" destOrd="0" presId="urn:microsoft.com/office/officeart/2005/8/layout/default"/>
    <dgm:cxn modelId="{28CC0D64-368A-4B02-B6B4-6900F1089E15}" type="presParOf" srcId="{126BA1C2-58AE-44D4-8608-DF071041048E}" destId="{7C8C7F39-2728-4916-B517-0750D67A977D}" srcOrd="3" destOrd="0" presId="urn:microsoft.com/office/officeart/2005/8/layout/default"/>
    <dgm:cxn modelId="{1FD1E26C-6EE2-423B-A7D4-52BC01C2DF6A}" type="presParOf" srcId="{126BA1C2-58AE-44D4-8608-DF071041048E}" destId="{83EF867E-7A9E-4D71-9111-EE4E65A43340}" srcOrd="4" destOrd="0" presId="urn:microsoft.com/office/officeart/2005/8/layout/default"/>
    <dgm:cxn modelId="{0061C0E2-FEBB-4491-97DC-3D8EBE18E440}" type="presParOf" srcId="{126BA1C2-58AE-44D4-8608-DF071041048E}" destId="{1B43A9D4-4B34-4A29-8814-11F7249FFE90}" srcOrd="5" destOrd="0" presId="urn:microsoft.com/office/officeart/2005/8/layout/default"/>
    <dgm:cxn modelId="{B10185FF-BE68-40CA-A0AF-559570A72862}" type="presParOf" srcId="{126BA1C2-58AE-44D4-8608-DF071041048E}" destId="{B704D713-0C10-4FC0-9C79-B53470ACBF32}"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05F2D2-FCC9-434F-ADB9-C64234DFD0BA}"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44F2A4C-1E27-4FF0-8EA0-EDDD049AA989}">
      <dgm:prSet/>
      <dgm:spPr/>
      <dgm:t>
        <a:bodyPr/>
        <a:lstStyle/>
        <a:p>
          <a:pPr>
            <a:defRPr cap="all"/>
          </a:pPr>
          <a:r>
            <a:rPr lang="en-US"/>
            <a:t>Hvad er det?</a:t>
          </a:r>
        </a:p>
      </dgm:t>
    </dgm:pt>
    <dgm:pt modelId="{E7A8C04E-D6B3-40FD-A8C5-04CA26922031}" type="parTrans" cxnId="{ABF0AC4D-D476-47B7-ABF7-9DCA38D03DF3}">
      <dgm:prSet/>
      <dgm:spPr/>
      <dgm:t>
        <a:bodyPr/>
        <a:lstStyle/>
        <a:p>
          <a:endParaRPr lang="en-US"/>
        </a:p>
      </dgm:t>
    </dgm:pt>
    <dgm:pt modelId="{7FD35FCF-D634-4389-899D-A2504ADE640E}" type="sibTrans" cxnId="{ABF0AC4D-D476-47B7-ABF7-9DCA38D03DF3}">
      <dgm:prSet/>
      <dgm:spPr/>
      <dgm:t>
        <a:bodyPr/>
        <a:lstStyle/>
        <a:p>
          <a:endParaRPr lang="en-US"/>
        </a:p>
      </dgm:t>
    </dgm:pt>
    <dgm:pt modelId="{B7C6CA47-EF71-410A-8683-41417CE765C7}">
      <dgm:prSet/>
      <dgm:spPr/>
      <dgm:t>
        <a:bodyPr/>
        <a:lstStyle/>
        <a:p>
          <a:pPr>
            <a:defRPr cap="all"/>
          </a:pPr>
          <a:r>
            <a:rPr lang="en-US"/>
            <a:t>Hvor realistisk er det?</a:t>
          </a:r>
        </a:p>
      </dgm:t>
    </dgm:pt>
    <dgm:pt modelId="{DD8BA580-66FE-4C90-BBF7-6C236CFF7D82}" type="parTrans" cxnId="{8BF7FCC0-2F5B-4190-B254-08B6EF33B05A}">
      <dgm:prSet/>
      <dgm:spPr/>
      <dgm:t>
        <a:bodyPr/>
        <a:lstStyle/>
        <a:p>
          <a:endParaRPr lang="en-US"/>
        </a:p>
      </dgm:t>
    </dgm:pt>
    <dgm:pt modelId="{C1543DA7-00C0-462A-A0D2-893D728F0A74}" type="sibTrans" cxnId="{8BF7FCC0-2F5B-4190-B254-08B6EF33B05A}">
      <dgm:prSet/>
      <dgm:spPr/>
      <dgm:t>
        <a:bodyPr/>
        <a:lstStyle/>
        <a:p>
          <a:endParaRPr lang="en-US"/>
        </a:p>
      </dgm:t>
    </dgm:pt>
    <dgm:pt modelId="{E1593ACA-3663-4AFD-A857-55C9098B005A}" type="pres">
      <dgm:prSet presAssocID="{0905F2D2-FCC9-434F-ADB9-C64234DFD0BA}" presName="root" presStyleCnt="0">
        <dgm:presLayoutVars>
          <dgm:dir/>
          <dgm:resizeHandles val="exact"/>
        </dgm:presLayoutVars>
      </dgm:prSet>
      <dgm:spPr/>
    </dgm:pt>
    <dgm:pt modelId="{28F93050-EA19-4D13-898B-973E2F1971D5}" type="pres">
      <dgm:prSet presAssocID="{344F2A4C-1E27-4FF0-8EA0-EDDD049AA989}" presName="compNode" presStyleCnt="0"/>
      <dgm:spPr/>
    </dgm:pt>
    <dgm:pt modelId="{619C2B32-A255-4216-9A45-4B9DD2E7E664}" type="pres">
      <dgm:prSet presAssocID="{344F2A4C-1E27-4FF0-8EA0-EDDD049AA989}" presName="iconBgRect" presStyleLbl="bgShp" presStyleIdx="0" presStyleCnt="2"/>
      <dgm:spPr/>
    </dgm:pt>
    <dgm:pt modelId="{CC00E5FD-69B9-4B74-9924-1A5E0E7F907C}" type="pres">
      <dgm:prSet presAssocID="{344F2A4C-1E27-4FF0-8EA0-EDDD049AA989}" presName="iconRect" presStyleLbl="node1" presStyleIdx="0"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Thought bubble"/>
        </a:ext>
      </dgm:extLst>
    </dgm:pt>
    <dgm:pt modelId="{B899C04D-ABB5-493D-9235-46DF0837F08C}" type="pres">
      <dgm:prSet presAssocID="{344F2A4C-1E27-4FF0-8EA0-EDDD049AA989}" presName="spaceRect" presStyleCnt="0"/>
      <dgm:spPr/>
    </dgm:pt>
    <dgm:pt modelId="{393B4D02-DE05-4D24-9937-4100282397A4}" type="pres">
      <dgm:prSet presAssocID="{344F2A4C-1E27-4FF0-8EA0-EDDD049AA989}" presName="textRect" presStyleLbl="revTx" presStyleIdx="0" presStyleCnt="2">
        <dgm:presLayoutVars>
          <dgm:chMax val="1"/>
          <dgm:chPref val="1"/>
        </dgm:presLayoutVars>
      </dgm:prSet>
      <dgm:spPr/>
    </dgm:pt>
    <dgm:pt modelId="{C136BA74-6193-420D-9096-EAE894656108}" type="pres">
      <dgm:prSet presAssocID="{7FD35FCF-D634-4389-899D-A2504ADE640E}" presName="sibTrans" presStyleCnt="0"/>
      <dgm:spPr/>
    </dgm:pt>
    <dgm:pt modelId="{7FE8725F-87ED-409A-8535-5F38BE8BA64C}" type="pres">
      <dgm:prSet presAssocID="{B7C6CA47-EF71-410A-8683-41417CE765C7}" presName="compNode" presStyleCnt="0"/>
      <dgm:spPr/>
    </dgm:pt>
    <dgm:pt modelId="{8F5CFBAF-2E8F-4B2F-BA72-61AF7AD850B1}" type="pres">
      <dgm:prSet presAssocID="{B7C6CA47-EF71-410A-8683-41417CE765C7}" presName="iconBgRect" presStyleLbl="bgShp" presStyleIdx="1" presStyleCnt="2"/>
      <dgm:spPr/>
    </dgm:pt>
    <dgm:pt modelId="{21068870-501D-464E-A16B-F6DE3D121D13}" type="pres">
      <dgm:prSet presAssocID="{B7C6CA47-EF71-410A-8683-41417CE765C7}" presName="iconRect" presStyleLbl="node1" presStyleIdx="1"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3EC3478D-B981-40F7-B1B5-E55B287C431B}" type="pres">
      <dgm:prSet presAssocID="{B7C6CA47-EF71-410A-8683-41417CE765C7}" presName="spaceRect" presStyleCnt="0"/>
      <dgm:spPr/>
    </dgm:pt>
    <dgm:pt modelId="{7ABC80AC-2EAC-41D0-B688-2646C29C0076}" type="pres">
      <dgm:prSet presAssocID="{B7C6CA47-EF71-410A-8683-41417CE765C7}" presName="textRect" presStyleLbl="revTx" presStyleIdx="1" presStyleCnt="2">
        <dgm:presLayoutVars>
          <dgm:chMax val="1"/>
          <dgm:chPref val="1"/>
        </dgm:presLayoutVars>
      </dgm:prSet>
      <dgm:spPr/>
    </dgm:pt>
  </dgm:ptLst>
  <dgm:cxnLst>
    <dgm:cxn modelId="{789ADD06-8DF0-4DF5-8CDC-A5015AE4A97C}" type="presOf" srcId="{344F2A4C-1E27-4FF0-8EA0-EDDD049AA989}" destId="{393B4D02-DE05-4D24-9937-4100282397A4}" srcOrd="0" destOrd="0" presId="urn:microsoft.com/office/officeart/2018/5/layout/IconCircleLabelList"/>
    <dgm:cxn modelId="{5EE1B428-FF0C-417F-96D2-06F625996E69}" type="presOf" srcId="{B7C6CA47-EF71-410A-8683-41417CE765C7}" destId="{7ABC80AC-2EAC-41D0-B688-2646C29C0076}" srcOrd="0" destOrd="0" presId="urn:microsoft.com/office/officeart/2018/5/layout/IconCircleLabelList"/>
    <dgm:cxn modelId="{A3C8DB3D-EB29-4291-A88C-59013E261C64}" type="presOf" srcId="{0905F2D2-FCC9-434F-ADB9-C64234DFD0BA}" destId="{E1593ACA-3663-4AFD-A857-55C9098B005A}" srcOrd="0" destOrd="0" presId="urn:microsoft.com/office/officeart/2018/5/layout/IconCircleLabelList"/>
    <dgm:cxn modelId="{ABF0AC4D-D476-47B7-ABF7-9DCA38D03DF3}" srcId="{0905F2D2-FCC9-434F-ADB9-C64234DFD0BA}" destId="{344F2A4C-1E27-4FF0-8EA0-EDDD049AA989}" srcOrd="0" destOrd="0" parTransId="{E7A8C04E-D6B3-40FD-A8C5-04CA26922031}" sibTransId="{7FD35FCF-D634-4389-899D-A2504ADE640E}"/>
    <dgm:cxn modelId="{8BF7FCC0-2F5B-4190-B254-08B6EF33B05A}" srcId="{0905F2D2-FCC9-434F-ADB9-C64234DFD0BA}" destId="{B7C6CA47-EF71-410A-8683-41417CE765C7}" srcOrd="1" destOrd="0" parTransId="{DD8BA580-66FE-4C90-BBF7-6C236CFF7D82}" sibTransId="{C1543DA7-00C0-462A-A0D2-893D728F0A74}"/>
    <dgm:cxn modelId="{43DA931F-DE11-4D72-AF39-EFF9D71485CE}" type="presParOf" srcId="{E1593ACA-3663-4AFD-A857-55C9098B005A}" destId="{28F93050-EA19-4D13-898B-973E2F1971D5}" srcOrd="0" destOrd="0" presId="urn:microsoft.com/office/officeart/2018/5/layout/IconCircleLabelList"/>
    <dgm:cxn modelId="{87AC3237-A244-46D2-9CB3-CBCD9EEB06C1}" type="presParOf" srcId="{28F93050-EA19-4D13-898B-973E2F1971D5}" destId="{619C2B32-A255-4216-9A45-4B9DD2E7E664}" srcOrd="0" destOrd="0" presId="urn:microsoft.com/office/officeart/2018/5/layout/IconCircleLabelList"/>
    <dgm:cxn modelId="{EC625A29-4352-4171-B6CB-BAB4D6591A06}" type="presParOf" srcId="{28F93050-EA19-4D13-898B-973E2F1971D5}" destId="{CC00E5FD-69B9-4B74-9924-1A5E0E7F907C}" srcOrd="1" destOrd="0" presId="urn:microsoft.com/office/officeart/2018/5/layout/IconCircleLabelList"/>
    <dgm:cxn modelId="{E4F7A0BA-411F-411B-9170-F659846F42EC}" type="presParOf" srcId="{28F93050-EA19-4D13-898B-973E2F1971D5}" destId="{B899C04D-ABB5-493D-9235-46DF0837F08C}" srcOrd="2" destOrd="0" presId="urn:microsoft.com/office/officeart/2018/5/layout/IconCircleLabelList"/>
    <dgm:cxn modelId="{E88B5D65-D20E-47F7-8A3C-EFD82C10969E}" type="presParOf" srcId="{28F93050-EA19-4D13-898B-973E2F1971D5}" destId="{393B4D02-DE05-4D24-9937-4100282397A4}" srcOrd="3" destOrd="0" presId="urn:microsoft.com/office/officeart/2018/5/layout/IconCircleLabelList"/>
    <dgm:cxn modelId="{D92EF001-10D1-44F4-83F3-28BF5D29E5F0}" type="presParOf" srcId="{E1593ACA-3663-4AFD-A857-55C9098B005A}" destId="{C136BA74-6193-420D-9096-EAE894656108}" srcOrd="1" destOrd="0" presId="urn:microsoft.com/office/officeart/2018/5/layout/IconCircleLabelList"/>
    <dgm:cxn modelId="{B3A4ADD1-5255-411E-8092-18FF5324F213}" type="presParOf" srcId="{E1593ACA-3663-4AFD-A857-55C9098B005A}" destId="{7FE8725F-87ED-409A-8535-5F38BE8BA64C}" srcOrd="2" destOrd="0" presId="urn:microsoft.com/office/officeart/2018/5/layout/IconCircleLabelList"/>
    <dgm:cxn modelId="{5AF547C3-B65D-40FB-8070-112114746E16}" type="presParOf" srcId="{7FE8725F-87ED-409A-8535-5F38BE8BA64C}" destId="{8F5CFBAF-2E8F-4B2F-BA72-61AF7AD850B1}" srcOrd="0" destOrd="0" presId="urn:microsoft.com/office/officeart/2018/5/layout/IconCircleLabelList"/>
    <dgm:cxn modelId="{8E75504B-4A59-4170-813D-9C34808AEB1D}" type="presParOf" srcId="{7FE8725F-87ED-409A-8535-5F38BE8BA64C}" destId="{21068870-501D-464E-A16B-F6DE3D121D13}" srcOrd="1" destOrd="0" presId="urn:microsoft.com/office/officeart/2018/5/layout/IconCircleLabelList"/>
    <dgm:cxn modelId="{211BB321-86EB-4367-8499-6CCBBD90C540}" type="presParOf" srcId="{7FE8725F-87ED-409A-8535-5F38BE8BA64C}" destId="{3EC3478D-B981-40F7-B1B5-E55B287C431B}" srcOrd="2" destOrd="0" presId="urn:microsoft.com/office/officeart/2018/5/layout/IconCircleLabelList"/>
    <dgm:cxn modelId="{200853A6-32C4-4055-AD64-27D1A3D55548}" type="presParOf" srcId="{7FE8725F-87ED-409A-8535-5F38BE8BA64C}" destId="{7ABC80AC-2EAC-41D0-B688-2646C29C0076}"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F42331-6002-49AF-96D4-8AA998E36E06}">
      <dsp:nvSpPr>
        <dsp:cNvPr id="0" name=""/>
        <dsp:cNvSpPr/>
      </dsp:nvSpPr>
      <dsp:spPr>
        <a:xfrm>
          <a:off x="338557" y="0"/>
          <a:ext cx="2909966" cy="160094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Det </a:t>
          </a:r>
          <a:r>
            <a:rPr lang="en-US" sz="2400" kern="1200" err="1"/>
            <a:t>Europæiske</a:t>
          </a:r>
          <a:r>
            <a:rPr lang="en-US" sz="2400" kern="1200"/>
            <a:t> </a:t>
          </a:r>
          <a:r>
            <a:rPr lang="en-US" sz="2400" kern="1200" err="1"/>
            <a:t>Råd</a:t>
          </a:r>
          <a:endParaRPr lang="en-US" sz="2400" kern="1200"/>
        </a:p>
        <a:p>
          <a:pPr marL="171450" lvl="1" indent="-171450" algn="l" defTabSz="844550">
            <a:lnSpc>
              <a:spcPct val="90000"/>
            </a:lnSpc>
            <a:spcBef>
              <a:spcPct val="0"/>
            </a:spcBef>
            <a:spcAft>
              <a:spcPct val="15000"/>
            </a:spcAft>
            <a:buChar char="•"/>
          </a:pPr>
          <a:r>
            <a:rPr lang="en-US" sz="1900" kern="1200"/>
            <a:t>Stats/</a:t>
          </a:r>
          <a:r>
            <a:rPr lang="en-US" sz="1900" kern="1200" err="1"/>
            <a:t>Regeringschefer</a:t>
          </a:r>
          <a:endParaRPr lang="en-US" sz="1900" kern="1200"/>
        </a:p>
      </dsp:txBody>
      <dsp:txXfrm>
        <a:off x="338557" y="0"/>
        <a:ext cx="2909966" cy="1600942"/>
      </dsp:txXfrm>
    </dsp:sp>
    <dsp:sp modelId="{BA337FC9-0FDD-4550-8CC3-53D4065BF8FF}">
      <dsp:nvSpPr>
        <dsp:cNvPr id="0" name=""/>
        <dsp:cNvSpPr/>
      </dsp:nvSpPr>
      <dsp:spPr>
        <a:xfrm>
          <a:off x="0" y="2066057"/>
          <a:ext cx="3843831" cy="164309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EU-</a:t>
          </a:r>
          <a:r>
            <a:rPr lang="en-US" sz="2400" kern="1200" err="1"/>
            <a:t>Kommissionen</a:t>
          </a:r>
          <a:endParaRPr lang="en-US" sz="2400" kern="1200"/>
        </a:p>
        <a:p>
          <a:pPr marL="171450" lvl="1" indent="-171450" algn="l" defTabSz="844550">
            <a:lnSpc>
              <a:spcPct val="90000"/>
            </a:lnSpc>
            <a:spcBef>
              <a:spcPct val="0"/>
            </a:spcBef>
            <a:spcAft>
              <a:spcPct val="15000"/>
            </a:spcAft>
            <a:buChar char="•"/>
          </a:pPr>
          <a:r>
            <a:rPr lang="en-US" sz="1900" kern="1200" err="1"/>
            <a:t>Ikke-folkevalgte</a:t>
          </a:r>
          <a:endParaRPr lang="en-US" sz="1900" kern="1200"/>
        </a:p>
        <a:p>
          <a:pPr marL="171450" lvl="1" indent="-171450" algn="l" defTabSz="844550">
            <a:lnSpc>
              <a:spcPct val="90000"/>
            </a:lnSpc>
            <a:spcBef>
              <a:spcPct val="0"/>
            </a:spcBef>
            <a:spcAft>
              <a:spcPct val="15000"/>
            </a:spcAft>
            <a:buChar char="•"/>
          </a:pPr>
          <a:r>
            <a:rPr lang="en-US" sz="1900" kern="1200"/>
            <a:t>FORESLÅR LOVE</a:t>
          </a:r>
        </a:p>
      </dsp:txBody>
      <dsp:txXfrm>
        <a:off x="0" y="2066057"/>
        <a:ext cx="3843831" cy="1643096"/>
      </dsp:txXfrm>
    </dsp:sp>
    <dsp:sp modelId="{83EF867E-7A9E-4D71-9111-EE4E65A43340}">
      <dsp:nvSpPr>
        <dsp:cNvPr id="0" name=""/>
        <dsp:cNvSpPr/>
      </dsp:nvSpPr>
      <dsp:spPr>
        <a:xfrm>
          <a:off x="5771619" y="2149592"/>
          <a:ext cx="2519300" cy="156896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EU-</a:t>
          </a:r>
          <a:r>
            <a:rPr lang="en-US" sz="2400" kern="1200" err="1"/>
            <a:t>Parlamentet</a:t>
          </a:r>
          <a:endParaRPr lang="en-US" sz="2400" kern="1200"/>
        </a:p>
        <a:p>
          <a:pPr marL="171450" lvl="1" indent="-171450" algn="l" defTabSz="844550">
            <a:lnSpc>
              <a:spcPct val="90000"/>
            </a:lnSpc>
            <a:spcBef>
              <a:spcPct val="0"/>
            </a:spcBef>
            <a:spcAft>
              <a:spcPct val="15000"/>
            </a:spcAft>
            <a:buChar char="•"/>
          </a:pPr>
          <a:r>
            <a:rPr lang="en-US" sz="1900" kern="1200" err="1"/>
            <a:t>Valgte</a:t>
          </a:r>
          <a:r>
            <a:rPr lang="en-US" sz="1900" kern="1200"/>
            <a:t> </a:t>
          </a:r>
          <a:r>
            <a:rPr lang="en-US" sz="1900" kern="1200" err="1"/>
            <a:t>politikere</a:t>
          </a:r>
          <a:endParaRPr lang="en-US" sz="1900" kern="1200"/>
        </a:p>
      </dsp:txBody>
      <dsp:txXfrm>
        <a:off x="5771619" y="2149592"/>
        <a:ext cx="2519300" cy="1568964"/>
      </dsp:txXfrm>
    </dsp:sp>
    <dsp:sp modelId="{B704D713-0C10-4FC0-9C79-B53470ACBF32}">
      <dsp:nvSpPr>
        <dsp:cNvPr id="0" name=""/>
        <dsp:cNvSpPr/>
      </dsp:nvSpPr>
      <dsp:spPr>
        <a:xfrm>
          <a:off x="5703576" y="0"/>
          <a:ext cx="2614189" cy="167720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err="1"/>
            <a:t>Rådet</a:t>
          </a:r>
          <a:r>
            <a:rPr lang="en-US" sz="2400" kern="1200"/>
            <a:t> for den </a:t>
          </a:r>
          <a:r>
            <a:rPr lang="en-US" sz="2400" kern="1200" err="1"/>
            <a:t>Europæiske</a:t>
          </a:r>
          <a:r>
            <a:rPr lang="en-US" sz="2400" kern="1200"/>
            <a:t> Union</a:t>
          </a:r>
        </a:p>
        <a:p>
          <a:pPr marL="171450" lvl="1" indent="-171450" algn="l" defTabSz="844550">
            <a:lnSpc>
              <a:spcPct val="90000"/>
            </a:lnSpc>
            <a:spcBef>
              <a:spcPct val="0"/>
            </a:spcBef>
            <a:spcAft>
              <a:spcPct val="15000"/>
            </a:spcAft>
            <a:buChar char="•"/>
          </a:pPr>
          <a:r>
            <a:rPr lang="en-US" sz="1900" kern="1200" err="1"/>
            <a:t>Ministrene</a:t>
          </a:r>
          <a:r>
            <a:rPr lang="en-US" sz="1900" kern="1200"/>
            <a:t> </a:t>
          </a:r>
          <a:r>
            <a:rPr lang="en-US" sz="1900" kern="1200" err="1"/>
            <a:t>fra</a:t>
          </a:r>
          <a:r>
            <a:rPr lang="en-US" sz="1900" kern="1200"/>
            <a:t> de </a:t>
          </a:r>
          <a:r>
            <a:rPr lang="en-US" sz="1900" kern="1200" err="1"/>
            <a:t>enkelte</a:t>
          </a:r>
          <a:r>
            <a:rPr lang="en-US" sz="1900" kern="1200"/>
            <a:t> </a:t>
          </a:r>
          <a:r>
            <a:rPr lang="en-US" sz="1900" kern="1200" err="1"/>
            <a:t>lande</a:t>
          </a:r>
          <a:endParaRPr lang="en-US" sz="1900" kern="1200"/>
        </a:p>
      </dsp:txBody>
      <dsp:txXfrm>
        <a:off x="5703576" y="0"/>
        <a:ext cx="2614189" cy="16772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9C2B32-A255-4216-9A45-4B9DD2E7E664}">
      <dsp:nvSpPr>
        <dsp:cNvPr id="0" name=""/>
        <dsp:cNvSpPr/>
      </dsp:nvSpPr>
      <dsp:spPr>
        <a:xfrm>
          <a:off x="862990" y="9888"/>
          <a:ext cx="1955812" cy="19558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00E5FD-69B9-4B74-9924-1A5E0E7F907C}">
      <dsp:nvSpPr>
        <dsp:cNvPr id="0" name=""/>
        <dsp:cNvSpPr/>
      </dsp:nvSpPr>
      <dsp:spPr>
        <a:xfrm>
          <a:off x="1279803" y="426700"/>
          <a:ext cx="1122187" cy="112218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93B4D02-DE05-4D24-9937-4100282397A4}">
      <dsp:nvSpPr>
        <dsp:cNvPr id="0" name=""/>
        <dsp:cNvSpPr/>
      </dsp:nvSpPr>
      <dsp:spPr>
        <a:xfrm>
          <a:off x="237772" y="2574888"/>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Hvad er det?</a:t>
          </a:r>
        </a:p>
      </dsp:txBody>
      <dsp:txXfrm>
        <a:off x="237772" y="2574888"/>
        <a:ext cx="3206250" cy="720000"/>
      </dsp:txXfrm>
    </dsp:sp>
    <dsp:sp modelId="{8F5CFBAF-2E8F-4B2F-BA72-61AF7AD850B1}">
      <dsp:nvSpPr>
        <dsp:cNvPr id="0" name=""/>
        <dsp:cNvSpPr/>
      </dsp:nvSpPr>
      <dsp:spPr>
        <a:xfrm>
          <a:off x="4630334" y="9888"/>
          <a:ext cx="1955812" cy="195581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068870-501D-464E-A16B-F6DE3D121D13}">
      <dsp:nvSpPr>
        <dsp:cNvPr id="0" name=""/>
        <dsp:cNvSpPr/>
      </dsp:nvSpPr>
      <dsp:spPr>
        <a:xfrm>
          <a:off x="5047147" y="426700"/>
          <a:ext cx="1122187" cy="112218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ABC80AC-2EAC-41D0-B688-2646C29C0076}">
      <dsp:nvSpPr>
        <dsp:cNvPr id="0" name=""/>
        <dsp:cNvSpPr/>
      </dsp:nvSpPr>
      <dsp:spPr>
        <a:xfrm>
          <a:off x="4005115" y="2574888"/>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Hvor realistisk er det?</a:t>
          </a:r>
        </a:p>
      </dsp:txBody>
      <dsp:txXfrm>
        <a:off x="4005115" y="2574888"/>
        <a:ext cx="320625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89D207-BE08-4B33-B5B0-5A5A94C9512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5E58DB9-49DC-495B-A68F-33D105C906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7A1AC4-3AE8-4F87-AAED-904EC6054702}" type="datetimeFigureOut">
              <a:rPr lang="en-US" smtClean="0"/>
              <a:t>3/31/2026</a:t>
            </a:fld>
            <a:endParaRPr lang="en-US"/>
          </a:p>
        </p:txBody>
      </p:sp>
      <p:sp>
        <p:nvSpPr>
          <p:cNvPr id="4" name="Footer Placeholder 3">
            <a:extLst>
              <a:ext uri="{FF2B5EF4-FFF2-40B4-BE49-F238E27FC236}">
                <a16:creationId xmlns:a16="http://schemas.microsoft.com/office/drawing/2014/main" id="{7F66337E-DAD5-442C-9B8F-E10EB7D972C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EE3BDF2-02BD-4181-AC28-FD56172CC62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F8A362-CAFC-4987-9A50-47570528395E}" type="slidenum">
              <a:rPr lang="en-US" smtClean="0"/>
              <a:t>‹#›</a:t>
            </a:fld>
            <a:endParaRPr lang="en-US"/>
          </a:p>
        </p:txBody>
      </p:sp>
    </p:spTree>
    <p:extLst>
      <p:ext uri="{BB962C8B-B14F-4D97-AF65-F5344CB8AC3E}">
        <p14:creationId xmlns:p14="http://schemas.microsoft.com/office/powerpoint/2010/main" val="452374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556653-6123-4FE4-861F-5F9583BF59B0}" type="datetimeFigureOut">
              <a:rPr lang="en-US" smtClean="0"/>
              <a:t>3/31/2026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EEB602-95FC-483A-B12D-216A7AD7EA24}" type="slidenum">
              <a:rPr lang="en-US" smtClean="0"/>
              <a:t>‹#›</a:t>
            </a:fld>
            <a:endParaRPr lang="en-US"/>
          </a:p>
        </p:txBody>
      </p:sp>
    </p:spTree>
    <p:extLst>
      <p:ext uri="{BB962C8B-B14F-4D97-AF65-F5344CB8AC3E}">
        <p14:creationId xmlns:p14="http://schemas.microsoft.com/office/powerpoint/2010/main" val="1325843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b="0" i="0" kern="1200" dirty="0">
                <a:solidFill>
                  <a:schemeClr val="tx1"/>
                </a:solidFill>
                <a:effectLst/>
                <a:latin typeface="+mn-lt"/>
                <a:ea typeface="+mn-ea"/>
                <a:cs typeface="+mn-cs"/>
              </a:rPr>
              <a:t>EU- medlemskapet har påvirket det danske samfunnet innen arbeidsliv, helse og sosial, innvandring, hva kommunene kan bestemme, og hva Danmark kan bestemme utenrikspolitisk</a:t>
            </a:r>
          </a:p>
          <a:p>
            <a:endParaRPr lang="nb-NO" sz="1200" b="0" i="0" kern="1200" dirty="0">
              <a:solidFill>
                <a:schemeClr val="tx1"/>
              </a:solidFill>
              <a:effectLst/>
              <a:latin typeface="+mn-lt"/>
              <a:ea typeface="+mn-ea"/>
              <a:cs typeface="+mn-cs"/>
            </a:endParaRPr>
          </a:p>
          <a:p>
            <a:r>
              <a:rPr lang="nb-NO" sz="1200" b="0" i="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1</a:t>
            </a:fld>
            <a:endParaRPr lang="en-US"/>
          </a:p>
        </p:txBody>
      </p:sp>
    </p:spTree>
    <p:extLst>
      <p:ext uri="{BB962C8B-B14F-4D97-AF65-F5344CB8AC3E}">
        <p14:creationId xmlns:p14="http://schemas.microsoft.com/office/powerpoint/2010/main" val="335608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err="1"/>
              <a:t>Udstationeringsdirektivet</a:t>
            </a:r>
            <a:r>
              <a:rPr lang="en-US"/>
              <a:t> </a:t>
            </a:r>
            <a:r>
              <a:rPr lang="en-US" err="1"/>
              <a:t>dækker</a:t>
            </a:r>
            <a:r>
              <a:rPr lang="en-US"/>
              <a:t> dog </a:t>
            </a:r>
            <a:r>
              <a:rPr lang="en-US" err="1"/>
              <a:t>ikke</a:t>
            </a:r>
            <a:r>
              <a:rPr lang="en-US"/>
              <a:t> </a:t>
            </a:r>
            <a:r>
              <a:rPr lang="en-US" err="1"/>
              <a:t>lokale</a:t>
            </a:r>
            <a:r>
              <a:rPr lang="en-US"/>
              <a:t> </a:t>
            </a:r>
            <a:r>
              <a:rPr lang="en-US" err="1"/>
              <a:t>overenskomster</a:t>
            </a:r>
            <a:endParaRPr lang="en-US"/>
          </a:p>
          <a:p>
            <a:r>
              <a:rPr lang="en-US" err="1"/>
              <a:t>Vejpakken</a:t>
            </a:r>
            <a:r>
              <a:rPr lang="en-US"/>
              <a:t> </a:t>
            </a:r>
            <a:r>
              <a:rPr lang="en-US" err="1"/>
              <a:t>truet</a:t>
            </a:r>
            <a:r>
              <a:rPr lang="en-US"/>
              <a:t> </a:t>
            </a:r>
            <a:r>
              <a:rPr lang="en-US" err="1"/>
              <a:t>af</a:t>
            </a:r>
            <a:r>
              <a:rPr lang="en-US"/>
              <a:t> EU-</a:t>
            </a:r>
            <a:r>
              <a:rPr lang="en-US" err="1"/>
              <a:t>Kommissionen</a:t>
            </a:r>
            <a:r>
              <a:rPr lang="en-US"/>
              <a:t>, </a:t>
            </a:r>
            <a:r>
              <a:rPr lang="en-US" err="1"/>
              <a:t>som</a:t>
            </a:r>
            <a:r>
              <a:rPr lang="en-US"/>
              <a:t> </a:t>
            </a:r>
            <a:r>
              <a:rPr lang="en-US" err="1"/>
              <a:t>mener</a:t>
            </a:r>
            <a:r>
              <a:rPr lang="en-US"/>
              <a:t> at den </a:t>
            </a:r>
            <a:r>
              <a:rPr lang="en-US" err="1"/>
              <a:t>endelige</a:t>
            </a:r>
            <a:r>
              <a:rPr lang="en-US"/>
              <a:t> </a:t>
            </a:r>
            <a:r>
              <a:rPr lang="en-US" err="1"/>
              <a:t>tekst</a:t>
            </a:r>
            <a:r>
              <a:rPr lang="en-US"/>
              <a:t> </a:t>
            </a:r>
            <a:r>
              <a:rPr lang="en-US" err="1"/>
              <a:t>går</a:t>
            </a:r>
            <a:r>
              <a:rPr lang="en-US"/>
              <a:t> for </a:t>
            </a:r>
            <a:r>
              <a:rPr lang="en-US" err="1"/>
              <a:t>langt</a:t>
            </a:r>
            <a:r>
              <a:rPr lang="en-US"/>
              <a:t>. De </a:t>
            </a:r>
            <a:r>
              <a:rPr lang="en-US" err="1"/>
              <a:t>har</a:t>
            </a:r>
            <a:r>
              <a:rPr lang="en-US"/>
              <a:t> </a:t>
            </a:r>
            <a:r>
              <a:rPr lang="en-US" err="1"/>
              <a:t>magten</a:t>
            </a:r>
            <a:r>
              <a:rPr lang="en-US"/>
              <a:t> til at </a:t>
            </a:r>
            <a:r>
              <a:rPr lang="en-US" err="1"/>
              <a:t>stoppe</a:t>
            </a:r>
            <a:r>
              <a:rPr lang="en-US"/>
              <a:t> den </a:t>
            </a:r>
            <a:r>
              <a:rPr lang="en-US" err="1"/>
              <a:t>inden</a:t>
            </a:r>
            <a:r>
              <a:rPr lang="en-US"/>
              <a:t> den </a:t>
            </a:r>
            <a:r>
              <a:rPr lang="en-US" err="1"/>
              <a:t>træder</a:t>
            </a:r>
            <a:r>
              <a:rPr lang="en-US"/>
              <a:t> I kraft. </a:t>
            </a:r>
          </a:p>
        </p:txBody>
      </p:sp>
      <p:sp>
        <p:nvSpPr>
          <p:cNvPr id="4" name="Pladsholder til slidenummer 3"/>
          <p:cNvSpPr>
            <a:spLocks noGrp="1"/>
          </p:cNvSpPr>
          <p:nvPr>
            <p:ph type="sldNum" sz="quarter" idx="5"/>
          </p:nvPr>
        </p:nvSpPr>
        <p:spPr/>
        <p:txBody>
          <a:bodyPr/>
          <a:lstStyle/>
          <a:p>
            <a:fld id="{E261EADF-8796-4679-877A-A18E4B96C49C}" type="slidenum">
              <a:rPr lang="en-US" smtClean="0"/>
              <a:t>10</a:t>
            </a:fld>
            <a:endParaRPr lang="en-US"/>
          </a:p>
        </p:txBody>
      </p:sp>
    </p:spTree>
    <p:extLst>
      <p:ext uri="{BB962C8B-B14F-4D97-AF65-F5344CB8AC3E}">
        <p14:creationId xmlns:p14="http://schemas.microsoft.com/office/powerpoint/2010/main" val="340267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da-DK"/>
          </a:p>
        </p:txBody>
      </p:sp>
      <p:sp>
        <p:nvSpPr>
          <p:cNvPr id="4" name="Slide Number Placeholder 3"/>
          <p:cNvSpPr>
            <a:spLocks noGrp="1"/>
          </p:cNvSpPr>
          <p:nvPr>
            <p:ph type="sldNum" sz="quarter" idx="5"/>
          </p:nvPr>
        </p:nvSpPr>
        <p:spPr/>
        <p:txBody>
          <a:bodyPr/>
          <a:lstStyle/>
          <a:p>
            <a:fld id="{E261EADF-8796-4679-877A-A18E4B96C49C}" type="slidenum">
              <a:rPr lang="en-US" smtClean="0"/>
              <a:t>12</a:t>
            </a:fld>
            <a:endParaRPr lang="en-US"/>
          </a:p>
        </p:txBody>
      </p:sp>
    </p:spTree>
    <p:extLst>
      <p:ext uri="{BB962C8B-B14F-4D97-AF65-F5344CB8AC3E}">
        <p14:creationId xmlns:p14="http://schemas.microsoft.com/office/powerpoint/2010/main" val="1474808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err="1"/>
              <a:t>Selv</a:t>
            </a:r>
            <a:r>
              <a:rPr lang="en-US"/>
              <a:t> </a:t>
            </a:r>
            <a:r>
              <a:rPr lang="en-US" err="1"/>
              <a:t>områder</a:t>
            </a:r>
            <a:r>
              <a:rPr lang="en-US"/>
              <a:t> der </a:t>
            </a:r>
            <a:r>
              <a:rPr lang="en-US" err="1"/>
              <a:t>stadig</a:t>
            </a:r>
            <a:r>
              <a:rPr lang="en-US"/>
              <a:t> er </a:t>
            </a:r>
            <a:r>
              <a:rPr lang="en-US" err="1"/>
              <a:t>medlemslandenes</a:t>
            </a:r>
            <a:r>
              <a:rPr lang="en-US"/>
              <a:t> </a:t>
            </a:r>
            <a:r>
              <a:rPr lang="en-US" err="1"/>
              <a:t>ansvar</a:t>
            </a:r>
            <a:r>
              <a:rPr lang="en-US"/>
              <a:t> </a:t>
            </a:r>
            <a:r>
              <a:rPr lang="en-US" err="1"/>
              <a:t>påvirkes</a:t>
            </a:r>
            <a:r>
              <a:rPr lang="en-US"/>
              <a:t> </a:t>
            </a:r>
            <a:r>
              <a:rPr lang="en-US" err="1"/>
              <a:t>af</a:t>
            </a:r>
            <a:r>
              <a:rPr lang="en-US"/>
              <a:t> EU via “</a:t>
            </a:r>
            <a:r>
              <a:rPr lang="en-US" err="1"/>
              <a:t>henstillinger</a:t>
            </a:r>
            <a:r>
              <a:rPr lang="en-US"/>
              <a:t>” </a:t>
            </a:r>
            <a:r>
              <a:rPr lang="en-US" err="1"/>
              <a:t>fra</a:t>
            </a:r>
            <a:r>
              <a:rPr lang="en-US"/>
              <a:t> EU-</a:t>
            </a:r>
            <a:r>
              <a:rPr lang="en-US" err="1"/>
              <a:t>Kommissionen</a:t>
            </a:r>
            <a:r>
              <a:rPr lang="en-US"/>
              <a:t>, </a:t>
            </a:r>
            <a:r>
              <a:rPr lang="en-US" err="1"/>
              <a:t>som</a:t>
            </a:r>
            <a:r>
              <a:rPr lang="en-US"/>
              <a:t> Danmark er god til at </a:t>
            </a:r>
            <a:r>
              <a:rPr lang="en-US" err="1"/>
              <a:t>følge</a:t>
            </a:r>
            <a:r>
              <a:rPr lang="en-US"/>
              <a:t>. </a:t>
            </a:r>
            <a:r>
              <a:rPr lang="en-US" err="1"/>
              <a:t>Førte</a:t>
            </a:r>
            <a:r>
              <a:rPr lang="en-US"/>
              <a:t> </a:t>
            </a:r>
            <a:r>
              <a:rPr lang="en-US" err="1"/>
              <a:t>f.eks</a:t>
            </a:r>
            <a:r>
              <a:rPr lang="en-US"/>
              <a:t>. Til reform </a:t>
            </a:r>
            <a:r>
              <a:rPr lang="en-US" err="1"/>
              <a:t>af</a:t>
            </a:r>
            <a:r>
              <a:rPr lang="en-US"/>
              <a:t> </a:t>
            </a:r>
            <a:r>
              <a:rPr lang="en-US" err="1"/>
              <a:t>efterløn</a:t>
            </a:r>
            <a:r>
              <a:rPr lang="en-US"/>
              <a:t>, </a:t>
            </a:r>
            <a:r>
              <a:rPr lang="en-US" err="1"/>
              <a:t>fleksjob</a:t>
            </a:r>
            <a:r>
              <a:rPr lang="en-US"/>
              <a:t>. </a:t>
            </a:r>
            <a:r>
              <a:rPr lang="en-US" err="1"/>
              <a:t>Læs</a:t>
            </a:r>
            <a:r>
              <a:rPr lang="en-US"/>
              <a:t> mere: https://www.folkebevaegelsen.dk/saadan-paavirker-eu-velfaerden/</a:t>
            </a:r>
          </a:p>
          <a:p>
            <a:pPr marL="0" indent="0">
              <a:buFontTx/>
              <a:buNone/>
            </a:pPr>
            <a:endParaRPr lang="en-US"/>
          </a:p>
        </p:txBody>
      </p:sp>
      <p:sp>
        <p:nvSpPr>
          <p:cNvPr id="4" name="Slide Number Placeholder 3"/>
          <p:cNvSpPr>
            <a:spLocks noGrp="1"/>
          </p:cNvSpPr>
          <p:nvPr>
            <p:ph type="sldNum" sz="quarter" idx="5"/>
          </p:nvPr>
        </p:nvSpPr>
        <p:spPr/>
        <p:txBody>
          <a:bodyPr/>
          <a:lstStyle/>
          <a:p>
            <a:fld id="{E261EADF-8796-4679-877A-A18E4B96C49C}" type="slidenum">
              <a:rPr lang="en-US" smtClean="0"/>
              <a:t>13</a:t>
            </a:fld>
            <a:endParaRPr lang="en-US"/>
          </a:p>
        </p:txBody>
      </p:sp>
    </p:spTree>
    <p:extLst>
      <p:ext uri="{BB962C8B-B14F-4D97-AF65-F5344CB8AC3E}">
        <p14:creationId xmlns:p14="http://schemas.microsoft.com/office/powerpoint/2010/main" val="2622215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Sociale</a:t>
            </a:r>
            <a:r>
              <a:rPr lang="en-US" dirty="0"/>
              <a:t> </a:t>
            </a:r>
            <a:r>
              <a:rPr lang="en-US" dirty="0" err="1"/>
              <a:t>søjle</a:t>
            </a:r>
            <a:r>
              <a:rPr lang="en-US" dirty="0"/>
              <a:t> = 20 </a:t>
            </a:r>
            <a:r>
              <a:rPr lang="en-US" dirty="0" err="1"/>
              <a:t>mål</a:t>
            </a:r>
            <a:r>
              <a:rPr lang="en-US" dirty="0"/>
              <a:t> om ret </a:t>
            </a:r>
            <a:r>
              <a:rPr lang="en-US" dirty="0" err="1"/>
              <a:t>til</a:t>
            </a:r>
            <a:r>
              <a:rPr lang="en-US" dirty="0"/>
              <a:t> </a:t>
            </a:r>
            <a:r>
              <a:rPr lang="en-US" dirty="0" err="1"/>
              <a:t>godt</a:t>
            </a:r>
            <a:r>
              <a:rPr lang="en-US" dirty="0"/>
              <a:t> </a:t>
            </a:r>
            <a:r>
              <a:rPr lang="en-US" dirty="0" err="1"/>
              <a:t>arbejdsliv</a:t>
            </a:r>
            <a:r>
              <a:rPr lang="en-US" dirty="0"/>
              <a:t>, </a:t>
            </a:r>
            <a:r>
              <a:rPr lang="en-US" dirty="0" err="1"/>
              <a:t>fritid</a:t>
            </a:r>
            <a:r>
              <a:rPr lang="en-US" dirty="0"/>
              <a:t>, social </a:t>
            </a:r>
            <a:r>
              <a:rPr lang="en-US" dirty="0" err="1"/>
              <a:t>sikkerhed</a:t>
            </a:r>
            <a:r>
              <a:rPr lang="en-US" dirty="0"/>
              <a:t>. </a:t>
            </a:r>
            <a:r>
              <a:rPr lang="en-US" dirty="0" err="1"/>
              <a:t>Svært</a:t>
            </a:r>
            <a:r>
              <a:rPr lang="en-US" dirty="0"/>
              <a:t> at </a:t>
            </a:r>
            <a:r>
              <a:rPr lang="en-US" dirty="0" err="1"/>
              <a:t>være</a:t>
            </a:r>
            <a:r>
              <a:rPr lang="en-US" dirty="0"/>
              <a:t> </a:t>
            </a:r>
            <a:r>
              <a:rPr lang="en-US" dirty="0" err="1"/>
              <a:t>uenig</a:t>
            </a:r>
            <a:r>
              <a:rPr lang="en-US" dirty="0"/>
              <a:t> </a:t>
            </a:r>
            <a:r>
              <a:rPr lang="en-US" dirty="0" err="1"/>
              <a:t>i</a:t>
            </a:r>
            <a:r>
              <a:rPr lang="en-US" dirty="0"/>
              <a:t> </a:t>
            </a:r>
            <a:r>
              <a:rPr lang="en-US" dirty="0" err="1"/>
              <a:t>målene</a:t>
            </a:r>
            <a:r>
              <a:rPr lang="en-US" dirty="0"/>
              <a:t>, men “one size fits all” </a:t>
            </a:r>
            <a:r>
              <a:rPr lang="en-US" dirty="0" err="1"/>
              <a:t>lovgivning</a:t>
            </a:r>
            <a:r>
              <a:rPr lang="en-US" dirty="0"/>
              <a:t> om </a:t>
            </a:r>
            <a:r>
              <a:rPr lang="en-US" dirty="0" err="1"/>
              <a:t>dem</a:t>
            </a:r>
            <a:r>
              <a:rPr lang="en-US" dirty="0"/>
              <a:t> </a:t>
            </a:r>
            <a:r>
              <a:rPr lang="en-US" dirty="0" err="1"/>
              <a:t>bekymrende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Brug</a:t>
            </a:r>
            <a:r>
              <a:rPr lang="en-US" dirty="0"/>
              <a:t> </a:t>
            </a:r>
            <a:r>
              <a:rPr lang="en-US" dirty="0" err="1"/>
              <a:t>lidt</a:t>
            </a:r>
            <a:r>
              <a:rPr lang="en-US" dirty="0"/>
              <a:t> </a:t>
            </a:r>
            <a:r>
              <a:rPr lang="en-US" dirty="0" err="1"/>
              <a:t>tid</a:t>
            </a:r>
            <a:r>
              <a:rPr lang="en-US" dirty="0"/>
              <a:t> </a:t>
            </a:r>
            <a:r>
              <a:rPr lang="en-US" dirty="0" err="1"/>
              <a:t>på</a:t>
            </a:r>
            <a:r>
              <a:rPr lang="en-US" dirty="0"/>
              <a:t> </a:t>
            </a:r>
            <a:r>
              <a:rPr lang="en-US" dirty="0" err="1"/>
              <a:t>sundhed</a:t>
            </a:r>
            <a:r>
              <a:rPr lang="en-US" dirty="0"/>
              <a:t> – </a:t>
            </a:r>
            <a:r>
              <a:rPr lang="en-US" dirty="0" err="1"/>
              <a:t>oprettet</a:t>
            </a:r>
            <a:r>
              <a:rPr lang="en-US" dirty="0"/>
              <a:t> </a:t>
            </a:r>
            <a:r>
              <a:rPr lang="en-US" dirty="0" err="1"/>
              <a:t>koordinererende</a:t>
            </a:r>
            <a:r>
              <a:rPr lang="en-US" dirty="0"/>
              <a:t> </a:t>
            </a:r>
            <a:r>
              <a:rPr lang="en-US" dirty="0" err="1"/>
              <a:t>insatser</a:t>
            </a:r>
            <a:r>
              <a:rPr lang="en-US" dirty="0"/>
              <a:t>, COVID-</a:t>
            </a:r>
            <a:r>
              <a:rPr lang="en-US" dirty="0" err="1"/>
              <a:t>vaccinen</a:t>
            </a:r>
            <a:r>
              <a:rPr lang="en-US" dirty="0"/>
              <a:t>, </a:t>
            </a:r>
            <a:r>
              <a:rPr lang="en-US" dirty="0" err="1"/>
              <a:t>Pfeizer</a:t>
            </a:r>
            <a:r>
              <a:rPr lang="en-US" dirty="0"/>
              <a:t> </a:t>
            </a:r>
            <a:r>
              <a:rPr lang="en-US" dirty="0" err="1"/>
              <a:t>skandalen</a:t>
            </a:r>
            <a:r>
              <a:rPr lang="en-US" dirty="0"/>
              <a:t>…</a:t>
            </a:r>
            <a:endParaRPr lang="da-DK" dirty="0"/>
          </a:p>
          <a:p>
            <a:endParaRPr lang="da-DK" dirty="0"/>
          </a:p>
          <a:p>
            <a:r>
              <a:rPr lang="da-DK" dirty="0"/>
              <a:t>Indtil videre lovgivning om barsel og mindsteløn</a:t>
            </a:r>
          </a:p>
          <a:p>
            <a:endParaRPr lang="da-DK" dirty="0"/>
          </a:p>
          <a:p>
            <a:r>
              <a:rPr lang="da-DK" dirty="0"/>
              <a:t>EU har tidligere slået sig meget op på hvad der i DK var højrefløjens mærkesager. Nu også venstrefløjen </a:t>
            </a:r>
            <a:r>
              <a:rPr lang="da-DK" dirty="0">
                <a:sym typeface="Wingdings" panose="05000000000000000000" pitchFamily="2" charset="2"/>
              </a:rPr>
              <a:t> mindre modstand bland venstrefløjen, kvinder i DK nu</a:t>
            </a:r>
            <a:endParaRPr lang="da-DK" dirty="0"/>
          </a:p>
        </p:txBody>
      </p:sp>
      <p:sp>
        <p:nvSpPr>
          <p:cNvPr id="4" name="Pladsholder til slidenummer 3"/>
          <p:cNvSpPr>
            <a:spLocks noGrp="1"/>
          </p:cNvSpPr>
          <p:nvPr>
            <p:ph type="sldNum" sz="quarter" idx="5"/>
          </p:nvPr>
        </p:nvSpPr>
        <p:spPr/>
        <p:txBody>
          <a:bodyPr/>
          <a:lstStyle/>
          <a:p>
            <a:fld id="{E261EADF-8796-4679-877A-A18E4B96C49C}" type="slidenum">
              <a:rPr lang="en-US" smtClean="0"/>
              <a:t>14</a:t>
            </a:fld>
            <a:endParaRPr lang="en-US"/>
          </a:p>
        </p:txBody>
      </p:sp>
    </p:spTree>
    <p:extLst>
      <p:ext uri="{BB962C8B-B14F-4D97-AF65-F5344CB8AC3E}">
        <p14:creationId xmlns:p14="http://schemas.microsoft.com/office/powerpoint/2010/main" val="3241225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a:t>Vi </a:t>
            </a:r>
            <a:r>
              <a:rPr lang="en-US" err="1"/>
              <a:t>har</a:t>
            </a:r>
            <a:r>
              <a:rPr lang="en-US"/>
              <a:t> </a:t>
            </a:r>
            <a:r>
              <a:rPr lang="en-US" err="1"/>
              <a:t>meget</a:t>
            </a:r>
            <a:r>
              <a:rPr lang="en-US"/>
              <a:t> </a:t>
            </a:r>
            <a:r>
              <a:rPr lang="en-US" err="1"/>
              <a:t>forskellige</a:t>
            </a:r>
            <a:r>
              <a:rPr lang="en-US"/>
              <a:t> </a:t>
            </a:r>
            <a:r>
              <a:rPr lang="en-US" err="1"/>
              <a:t>velfærdsystemer</a:t>
            </a:r>
            <a:r>
              <a:rPr lang="en-US"/>
              <a:t> i EU – OBS: </a:t>
            </a:r>
            <a:r>
              <a:rPr lang="en-US" err="1"/>
              <a:t>ældre</a:t>
            </a:r>
            <a:r>
              <a:rPr lang="en-US"/>
              <a:t> slid</a:t>
            </a:r>
            <a:endParaRPr lang="da-DK"/>
          </a:p>
        </p:txBody>
      </p:sp>
      <p:sp>
        <p:nvSpPr>
          <p:cNvPr id="4" name="Pladsholder til slidenummer 3"/>
          <p:cNvSpPr>
            <a:spLocks noGrp="1"/>
          </p:cNvSpPr>
          <p:nvPr>
            <p:ph type="sldNum" sz="quarter" idx="5"/>
          </p:nvPr>
        </p:nvSpPr>
        <p:spPr/>
        <p:txBody>
          <a:bodyPr/>
          <a:lstStyle/>
          <a:p>
            <a:fld id="{E261EADF-8796-4679-877A-A18E4B96C49C}" type="slidenum">
              <a:rPr lang="en-US" smtClean="0"/>
              <a:t>15</a:t>
            </a:fld>
            <a:endParaRPr lang="en-US"/>
          </a:p>
        </p:txBody>
      </p:sp>
    </p:spTree>
    <p:extLst>
      <p:ext uri="{BB962C8B-B14F-4D97-AF65-F5344CB8AC3E}">
        <p14:creationId xmlns:p14="http://schemas.microsoft.com/office/powerpoint/2010/main" val="401772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da-DK"/>
          </a:p>
        </p:txBody>
      </p:sp>
      <p:sp>
        <p:nvSpPr>
          <p:cNvPr id="4" name="Slide Number Placeholder 3"/>
          <p:cNvSpPr>
            <a:spLocks noGrp="1"/>
          </p:cNvSpPr>
          <p:nvPr>
            <p:ph type="sldNum" sz="quarter" idx="5"/>
          </p:nvPr>
        </p:nvSpPr>
        <p:spPr/>
        <p:txBody>
          <a:bodyPr/>
          <a:lstStyle/>
          <a:p>
            <a:fld id="{E261EADF-8796-4679-877A-A18E4B96C49C}" type="slidenum">
              <a:rPr lang="en-US" smtClean="0"/>
              <a:t>17</a:t>
            </a:fld>
            <a:endParaRPr lang="en-US"/>
          </a:p>
        </p:txBody>
      </p:sp>
    </p:spTree>
    <p:extLst>
      <p:ext uri="{BB962C8B-B14F-4D97-AF65-F5344CB8AC3E}">
        <p14:creationId xmlns:p14="http://schemas.microsoft.com/office/powerpoint/2010/main" val="1934313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a:p>
            <a:pPr marL="0" indent="0">
              <a:buFontTx/>
              <a:buNone/>
            </a:pPr>
            <a:r>
              <a:rPr lang="en-US" dirty="0" err="1"/>
              <a:t>Selvom</a:t>
            </a:r>
            <a:r>
              <a:rPr lang="en-US" dirty="0"/>
              <a:t> mange </a:t>
            </a:r>
            <a:r>
              <a:rPr lang="en-US" dirty="0" err="1"/>
              <a:t>siger</a:t>
            </a:r>
            <a:r>
              <a:rPr lang="en-US" dirty="0"/>
              <a:t>, at </a:t>
            </a:r>
            <a:r>
              <a:rPr lang="en-US" dirty="0" err="1"/>
              <a:t>vindene</a:t>
            </a:r>
            <a:r>
              <a:rPr lang="en-US" dirty="0"/>
              <a:t> </a:t>
            </a:r>
            <a:r>
              <a:rPr lang="en-US" dirty="0" err="1"/>
              <a:t>er</a:t>
            </a:r>
            <a:r>
              <a:rPr lang="en-US" dirty="0"/>
              <a:t> </a:t>
            </a:r>
            <a:r>
              <a:rPr lang="en-US" dirty="0" err="1"/>
              <a:t>ved</a:t>
            </a:r>
            <a:r>
              <a:rPr lang="en-US" dirty="0"/>
              <a:t> at </a:t>
            </a:r>
            <a:r>
              <a:rPr lang="en-US" dirty="0" err="1"/>
              <a:t>skifte</a:t>
            </a:r>
            <a:r>
              <a:rPr lang="en-US" dirty="0"/>
              <a:t> </a:t>
            </a:r>
            <a:r>
              <a:rPr lang="en-US" dirty="0" err="1"/>
              <a:t>i</a:t>
            </a:r>
            <a:r>
              <a:rPr lang="en-US" dirty="0"/>
              <a:t> EU (</a:t>
            </a:r>
            <a:r>
              <a:rPr lang="en-US" dirty="0" err="1"/>
              <a:t>fordi</a:t>
            </a:r>
            <a:r>
              <a:rPr lang="en-US" dirty="0"/>
              <a:t> </a:t>
            </a:r>
            <a:r>
              <a:rPr lang="en-US" dirty="0" err="1"/>
              <a:t>nedskæringskrav</a:t>
            </a:r>
            <a:r>
              <a:rPr lang="en-US" dirty="0"/>
              <a:t> </a:t>
            </a:r>
            <a:r>
              <a:rPr lang="en-US" dirty="0" err="1"/>
              <a:t>er</a:t>
            </a:r>
            <a:r>
              <a:rPr lang="en-US" dirty="0"/>
              <a:t> </a:t>
            </a:r>
            <a:r>
              <a:rPr lang="en-US" dirty="0" err="1"/>
              <a:t>blevet</a:t>
            </a:r>
            <a:r>
              <a:rPr lang="en-US" dirty="0"/>
              <a:t> </a:t>
            </a:r>
            <a:r>
              <a:rPr lang="en-US" dirty="0" err="1"/>
              <a:t>mindre</a:t>
            </a:r>
            <a:r>
              <a:rPr lang="en-US" dirty="0"/>
              <a:t>) </a:t>
            </a:r>
            <a:r>
              <a:rPr lang="en-US" dirty="0" err="1"/>
              <a:t>er</a:t>
            </a:r>
            <a:r>
              <a:rPr lang="en-US" dirty="0"/>
              <a:t> den </a:t>
            </a:r>
            <a:r>
              <a:rPr lang="en-US" dirty="0" err="1"/>
              <a:t>fundamentale</a:t>
            </a:r>
            <a:r>
              <a:rPr lang="en-US" dirty="0"/>
              <a:t> </a:t>
            </a:r>
            <a:r>
              <a:rPr lang="en-US" dirty="0" err="1"/>
              <a:t>magtbalance</a:t>
            </a:r>
            <a:r>
              <a:rPr lang="en-US" dirty="0"/>
              <a:t> </a:t>
            </a:r>
            <a:r>
              <a:rPr lang="en-US" dirty="0" err="1"/>
              <a:t>uændret</a:t>
            </a:r>
            <a:endParaRPr lang="da-DK" dirty="0"/>
          </a:p>
        </p:txBody>
      </p:sp>
      <p:sp>
        <p:nvSpPr>
          <p:cNvPr id="4" name="Slide Number Placeholder 3"/>
          <p:cNvSpPr>
            <a:spLocks noGrp="1"/>
          </p:cNvSpPr>
          <p:nvPr>
            <p:ph type="sldNum" sz="quarter" idx="5"/>
          </p:nvPr>
        </p:nvSpPr>
        <p:spPr/>
        <p:txBody>
          <a:bodyPr/>
          <a:lstStyle/>
          <a:p>
            <a:fld id="{E261EADF-8796-4679-877A-A18E4B96C49C}" type="slidenum">
              <a:rPr lang="en-US" smtClean="0"/>
              <a:t>18</a:t>
            </a:fld>
            <a:endParaRPr lang="en-US"/>
          </a:p>
        </p:txBody>
      </p:sp>
    </p:spTree>
    <p:extLst>
      <p:ext uri="{BB962C8B-B14F-4D97-AF65-F5344CB8AC3E}">
        <p14:creationId xmlns:p14="http://schemas.microsoft.com/office/powerpoint/2010/main" val="31968498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F44F0-FEC5-B127-3E08-8F31662D36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4F1D96-A1B4-894E-B755-B0F392B09A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F69EF6-CCB8-D020-CA22-6A8E30F1033F}"/>
              </a:ext>
            </a:extLst>
          </p:cNvPr>
          <p:cNvSpPr>
            <a:spLocks noGrp="1"/>
          </p:cNvSpPr>
          <p:nvPr>
            <p:ph type="body" idx="1"/>
          </p:nvPr>
        </p:nvSpPr>
        <p:spPr/>
        <p:txBody>
          <a:bodyPr/>
          <a:lstStyle/>
          <a:p>
            <a:endParaRPr lang="en-DK"/>
          </a:p>
        </p:txBody>
      </p:sp>
      <p:sp>
        <p:nvSpPr>
          <p:cNvPr id="4" name="Slide Number Placeholder 3">
            <a:extLst>
              <a:ext uri="{FF2B5EF4-FFF2-40B4-BE49-F238E27FC236}">
                <a16:creationId xmlns:a16="http://schemas.microsoft.com/office/drawing/2014/main" id="{DC91B557-E5A6-B9B6-0783-795E9E9385F6}"/>
              </a:ext>
            </a:extLst>
          </p:cNvPr>
          <p:cNvSpPr>
            <a:spLocks noGrp="1"/>
          </p:cNvSpPr>
          <p:nvPr>
            <p:ph type="sldNum" sz="quarter" idx="5"/>
          </p:nvPr>
        </p:nvSpPr>
        <p:spPr/>
        <p:txBody>
          <a:bodyPr/>
          <a:lstStyle/>
          <a:p>
            <a:fld id="{54EEB602-95FC-483A-B12D-216A7AD7EA24}" type="slidenum">
              <a:rPr lang="en-US" smtClean="0"/>
              <a:t>19</a:t>
            </a:fld>
            <a:endParaRPr lang="en-US"/>
          </a:p>
        </p:txBody>
      </p:sp>
    </p:spTree>
    <p:extLst>
      <p:ext uri="{BB962C8B-B14F-4D97-AF65-F5344CB8AC3E}">
        <p14:creationId xmlns:p14="http://schemas.microsoft.com/office/powerpoint/2010/main" val="34373954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sz="1200" b="0" i="0" u="none" strike="noStrike" kern="1200" baseline="0">
              <a:solidFill>
                <a:schemeClr val="tx1"/>
              </a:solidFill>
              <a:latin typeface="+mn-lt"/>
              <a:ea typeface="+mn-ea"/>
              <a:cs typeface="+mn-cs"/>
            </a:endParaRPr>
          </a:p>
          <a:p>
            <a:r>
              <a:rPr lang="da-DK" sz="1200" b="0" i="0" u="none" strike="noStrike" kern="1200" baseline="0">
                <a:solidFill>
                  <a:schemeClr val="tx1"/>
                </a:solidFill>
                <a:latin typeface="+mn-lt"/>
                <a:ea typeface="+mn-ea"/>
                <a:cs typeface="+mn-cs"/>
              </a:rPr>
              <a:t> </a:t>
            </a:r>
            <a:r>
              <a:rPr lang="da-DK" sz="1200" b="1" i="0" u="none" strike="noStrike" kern="1200" baseline="0">
                <a:solidFill>
                  <a:schemeClr val="tx1"/>
                </a:solidFill>
                <a:latin typeface="+mn-lt"/>
                <a:ea typeface="+mn-ea"/>
                <a:cs typeface="+mn-cs"/>
              </a:rPr>
              <a:t>Det går fremragende med den danske økonomi. Alligevel byder 2024 på store nedskæringer i kommuner og regioner. Det går ud over patienter, ældre, børn og de ansatte. </a:t>
            </a:r>
            <a:endParaRPr lang="da-DK" sz="1200" b="0" i="0" u="none" strike="noStrike" kern="1200" baseline="0">
              <a:solidFill>
                <a:schemeClr val="tx1"/>
              </a:solidFill>
              <a:latin typeface="+mn-lt"/>
              <a:ea typeface="+mn-ea"/>
              <a:cs typeface="+mn-cs"/>
            </a:endParaRPr>
          </a:p>
          <a:p>
            <a:r>
              <a:rPr lang="da-DK" sz="1200" b="0" i="0" u="none" strike="noStrike" kern="1200" baseline="0">
                <a:solidFill>
                  <a:schemeClr val="tx1"/>
                </a:solidFill>
                <a:latin typeface="+mn-lt"/>
                <a:ea typeface="+mn-ea"/>
                <a:cs typeface="+mn-cs"/>
              </a:rPr>
              <a:t>De kommunale og regionale nedskæringer skyldes folketingets snævre ramme for de lokale budgetter. Den ramme er dikteret af Budgetloven og EU’s Finanspagt. Rammerne forbliver meget stramme, selvom der er rigeligt med penge i samfundet. </a:t>
            </a:r>
          </a:p>
          <a:p>
            <a:r>
              <a:rPr lang="da-DK" sz="1200" b="0" i="0" u="none" strike="noStrike" kern="1200" baseline="0">
                <a:solidFill>
                  <a:schemeClr val="tx1"/>
                </a:solidFill>
                <a:latin typeface="+mn-lt"/>
                <a:ea typeface="+mn-ea"/>
                <a:cs typeface="+mn-cs"/>
              </a:rPr>
              <a:t>De snævre økonomiske rammer, som budgetloven sætter, fører til systematisk udhuling af kommuner og regioners selvstændighed og økonomi. Pressede kommuner og regioner ser sig nødsaget til at forringe de ansattes løn- og arbejdsvilkår yderligere.</a:t>
            </a:r>
          </a:p>
          <a:p>
            <a:r>
              <a:rPr lang="da-DK" sz="1200" b="1" i="0" u="none" strike="noStrike" kern="1200" baseline="0">
                <a:solidFill>
                  <a:schemeClr val="tx1"/>
                </a:solidFill>
                <a:latin typeface="+mn-lt"/>
                <a:ea typeface="+mn-ea"/>
                <a:cs typeface="+mn-cs"/>
              </a:rPr>
              <a:t>HVAD HAR DET MED EU AT GØRE?</a:t>
            </a:r>
            <a:endParaRPr lang="da-DK" sz="1200" b="0" i="0" u="none" strike="noStrike" kern="1200" baseline="0">
              <a:solidFill>
                <a:schemeClr val="tx1"/>
              </a:solidFill>
              <a:latin typeface="+mn-lt"/>
              <a:ea typeface="+mn-ea"/>
              <a:cs typeface="+mn-cs"/>
            </a:endParaRPr>
          </a:p>
          <a:p>
            <a:r>
              <a:rPr lang="da-DK" sz="1200" b="0" i="0" u="none" strike="noStrike" kern="1200" baseline="0">
                <a:solidFill>
                  <a:schemeClr val="tx1"/>
                </a:solidFill>
                <a:latin typeface="+mn-lt"/>
                <a:ea typeface="+mn-ea"/>
                <a:cs typeface="+mn-cs"/>
              </a:rPr>
              <a:t>Budgetloven blev vedtaget af folketinget i 2012 og danner ramme om den danske stats, kommunernes og regionernes økonomi. Loven er en implementering af EU’s Finanspagt, som skal sikre, at medlemslandenes finanspolitik og gæld overholder EU’s regler. Konsekvensen er, at danske kommuner og regioner straffes økonomisk, hvis de øger udgifterne til velfærd for meget.</a:t>
            </a:r>
          </a:p>
          <a:p>
            <a:r>
              <a:rPr lang="da-DK" sz="1200" b="0" i="0" u="none" strike="noStrike" kern="1200" baseline="0">
                <a:solidFill>
                  <a:schemeClr val="tx1"/>
                </a:solidFill>
                <a:latin typeface="+mn-lt"/>
                <a:ea typeface="+mn-ea"/>
                <a:cs typeface="+mn-cs"/>
              </a:rPr>
              <a:t>Reglerne er til revision i EU, men der er ikke udsigt til, at de danske kommuner og regioner får mere at skulle have sagt over egne midler.</a:t>
            </a:r>
          </a:p>
          <a:p>
            <a:r>
              <a:rPr lang="da-DK" sz="1200" b="0" i="0" u="none" strike="noStrike" kern="1200" baseline="0">
                <a:solidFill>
                  <a:schemeClr val="tx1"/>
                </a:solidFill>
                <a:latin typeface="+mn-lt"/>
                <a:ea typeface="+mn-ea"/>
                <a:cs typeface="+mn-cs"/>
              </a:rPr>
              <a:t>På grund af euroforbeholdet er det frivilligt for Danmark at deltage i EU’s Finanspagt. Vores budskab til politikerne er klart: Giv velfærden ordentlige rammer! </a:t>
            </a:r>
            <a:r>
              <a:rPr lang="da-DK" sz="1200" b="1" i="0" u="none" strike="noStrike" kern="1200" baseline="0">
                <a:solidFill>
                  <a:schemeClr val="tx1"/>
                </a:solidFill>
                <a:latin typeface="+mn-lt"/>
                <a:ea typeface="+mn-ea"/>
                <a:cs typeface="+mn-cs"/>
              </a:rPr>
              <a:t>Skrot budgetloven og opsig finanspagten.</a:t>
            </a:r>
            <a:endParaRPr lang="en-US" sz="1200" b="1" i="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4EEB602-95FC-483A-B12D-216A7AD7EA24}" type="slidenum">
              <a:rPr lang="en-US" smtClean="0"/>
              <a:t>20</a:t>
            </a:fld>
            <a:endParaRPr lang="en-US"/>
          </a:p>
        </p:txBody>
      </p:sp>
    </p:spTree>
    <p:extLst>
      <p:ext uri="{BB962C8B-B14F-4D97-AF65-F5344CB8AC3E}">
        <p14:creationId xmlns:p14="http://schemas.microsoft.com/office/powerpoint/2010/main" val="3931034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a:t>Forskel fra EFTA medlemskab</a:t>
            </a:r>
          </a:p>
        </p:txBody>
      </p:sp>
      <p:sp>
        <p:nvSpPr>
          <p:cNvPr id="4" name="Slide Number Placeholder 3"/>
          <p:cNvSpPr>
            <a:spLocks noGrp="1"/>
          </p:cNvSpPr>
          <p:nvPr>
            <p:ph type="sldNum" sz="quarter" idx="5"/>
          </p:nvPr>
        </p:nvSpPr>
        <p:spPr/>
        <p:txBody>
          <a:bodyPr/>
          <a:lstStyle/>
          <a:p>
            <a:fld id="{54EEB602-95FC-483A-B12D-216A7AD7EA24}" type="slidenum">
              <a:rPr lang="en-US" smtClean="0"/>
              <a:t>22</a:t>
            </a:fld>
            <a:endParaRPr lang="en-US"/>
          </a:p>
        </p:txBody>
      </p:sp>
    </p:spTree>
    <p:extLst>
      <p:ext uri="{BB962C8B-B14F-4D97-AF65-F5344CB8AC3E}">
        <p14:creationId xmlns:p14="http://schemas.microsoft.com/office/powerpoint/2010/main" val="20189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kern="1200">
                <a:solidFill>
                  <a:schemeClr val="tx1"/>
                </a:solidFill>
                <a:effectLst/>
                <a:latin typeface="+mn-lt"/>
                <a:ea typeface="+mn-ea"/>
                <a:cs typeface="+mn-cs"/>
              </a:rPr>
              <a:t>EU- medlemskapet har påvirket det danske samfunnet innen arbeidsliv, helse og sosial, innvandring, hva kommunene kan bestemme, og hva Danmark kan bestemme utenrikspolitisk</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F07F282E-55F5-4803-B60F-09BA4600E538}" type="slidenum">
              <a:rPr lang="en-US" smtClean="0"/>
              <a:t>2</a:t>
            </a:fld>
            <a:endParaRPr lang="en-US"/>
          </a:p>
        </p:txBody>
      </p:sp>
    </p:spTree>
    <p:extLst>
      <p:ext uri="{BB962C8B-B14F-4D97-AF65-F5344CB8AC3E}">
        <p14:creationId xmlns:p14="http://schemas.microsoft.com/office/powerpoint/2010/main" val="1727451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B5035-6C43-2B89-8853-82CD42D37A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476B70-E6A7-DD47-996E-30DC215571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94DE14-5731-CF85-8E30-39B84D5ABBEC}"/>
              </a:ext>
            </a:extLst>
          </p:cNvPr>
          <p:cNvSpPr>
            <a:spLocks noGrp="1"/>
          </p:cNvSpPr>
          <p:nvPr>
            <p:ph type="body" idx="1"/>
          </p:nvPr>
        </p:nvSpPr>
        <p:spPr/>
        <p:txBody>
          <a:bodyPr/>
          <a:lstStyle/>
          <a:p>
            <a:r>
              <a:rPr lang="da-DK"/>
              <a:t>Forskel fra EFTA medlemskab</a:t>
            </a:r>
          </a:p>
        </p:txBody>
      </p:sp>
      <p:sp>
        <p:nvSpPr>
          <p:cNvPr id="4" name="Slide Number Placeholder 3">
            <a:extLst>
              <a:ext uri="{FF2B5EF4-FFF2-40B4-BE49-F238E27FC236}">
                <a16:creationId xmlns:a16="http://schemas.microsoft.com/office/drawing/2014/main" id="{0C8058E3-46EF-D6B9-2B0C-BC2EBBF92277}"/>
              </a:ext>
            </a:extLst>
          </p:cNvPr>
          <p:cNvSpPr>
            <a:spLocks noGrp="1"/>
          </p:cNvSpPr>
          <p:nvPr>
            <p:ph type="sldNum" sz="quarter" idx="5"/>
          </p:nvPr>
        </p:nvSpPr>
        <p:spPr/>
        <p:txBody>
          <a:bodyPr/>
          <a:lstStyle/>
          <a:p>
            <a:fld id="{54EEB602-95FC-483A-B12D-216A7AD7EA24}" type="slidenum">
              <a:rPr lang="en-US" smtClean="0"/>
              <a:t>23</a:t>
            </a:fld>
            <a:endParaRPr lang="en-US"/>
          </a:p>
        </p:txBody>
      </p:sp>
    </p:spTree>
    <p:extLst>
      <p:ext uri="{BB962C8B-B14F-4D97-AF65-F5344CB8AC3E}">
        <p14:creationId xmlns:p14="http://schemas.microsoft.com/office/powerpoint/2010/main" val="36088005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da-DK" dirty="0"/>
              <a:t>https://www.information.dk/debat/2024/05/europas-vaabengiganter-faaet-vaade-droem-opfyldt </a:t>
            </a:r>
          </a:p>
          <a:p>
            <a:pPr marL="171450" indent="-171450">
              <a:buFontTx/>
              <a:buChar char="-"/>
            </a:pPr>
            <a:r>
              <a:rPr lang="da-DK" dirty="0"/>
              <a:t>lande, der i forvejen har de største </a:t>
            </a:r>
            <a:r>
              <a:rPr lang="da-DK" dirty="0" err="1"/>
              <a:t>indsutrier</a:t>
            </a:r>
            <a:r>
              <a:rPr lang="da-DK" dirty="0"/>
              <a:t> er de største modtagere</a:t>
            </a:r>
          </a:p>
          <a:p>
            <a:pPr marL="171450" indent="-171450">
              <a:buFontTx/>
              <a:buChar char="-"/>
            </a:pPr>
            <a:r>
              <a:rPr lang="da-DK" dirty="0"/>
              <a:t>Virksomheder eksporterer til </a:t>
            </a:r>
            <a:r>
              <a:rPr lang="da-DK" dirty="0" err="1"/>
              <a:t>disktaturstater</a:t>
            </a:r>
            <a:endParaRPr lang="da-DK" dirty="0"/>
          </a:p>
          <a:p>
            <a:pPr marL="171450" indent="-171450">
              <a:buFontTx/>
              <a:buChar char="-"/>
            </a:pPr>
            <a:r>
              <a:rPr lang="da-DK" dirty="0"/>
              <a:t>Teknologisk-etiske spørgsmål: AI våben</a:t>
            </a:r>
          </a:p>
          <a:p>
            <a:r>
              <a:rPr lang="en-US" b="1" dirty="0"/>
              <a:t>EDF</a:t>
            </a:r>
            <a:r>
              <a:rPr lang="en-US" dirty="0"/>
              <a:t> – </a:t>
            </a:r>
            <a:r>
              <a:rPr lang="en-US" dirty="0" err="1"/>
              <a:t>forskning</a:t>
            </a:r>
            <a:r>
              <a:rPr lang="en-US" dirty="0"/>
              <a:t> &amp; </a:t>
            </a:r>
            <a:r>
              <a:rPr lang="en-US" dirty="0" err="1"/>
              <a:t>udvikling</a:t>
            </a:r>
            <a:r>
              <a:rPr lang="en-US" dirty="0"/>
              <a:t> (7,9 </a:t>
            </a:r>
            <a:r>
              <a:rPr lang="en-US" dirty="0" err="1"/>
              <a:t>mia</a:t>
            </a:r>
            <a:r>
              <a:rPr lang="en-US" dirty="0"/>
              <a:t>. €)</a:t>
            </a:r>
          </a:p>
          <a:p>
            <a:r>
              <a:rPr lang="en-US" b="1" dirty="0"/>
              <a:t>ASAP</a:t>
            </a:r>
            <a:r>
              <a:rPr lang="en-US" dirty="0"/>
              <a:t> – ammunition &amp; </a:t>
            </a:r>
            <a:r>
              <a:rPr lang="en-US" dirty="0" err="1"/>
              <a:t>missiler</a:t>
            </a:r>
            <a:r>
              <a:rPr lang="en-US" dirty="0"/>
              <a:t> (0,5 </a:t>
            </a:r>
            <a:r>
              <a:rPr lang="en-US" dirty="0" err="1"/>
              <a:t>mia</a:t>
            </a:r>
            <a:r>
              <a:rPr lang="en-US" dirty="0"/>
              <a:t>. €)</a:t>
            </a:r>
          </a:p>
          <a:p>
            <a:r>
              <a:rPr lang="en-US" b="1" dirty="0"/>
              <a:t>EDIRPA</a:t>
            </a:r>
            <a:r>
              <a:rPr lang="en-US" dirty="0"/>
              <a:t> – </a:t>
            </a:r>
            <a:r>
              <a:rPr lang="en-US" dirty="0" err="1"/>
              <a:t>fælles</a:t>
            </a:r>
            <a:r>
              <a:rPr lang="en-US" dirty="0"/>
              <a:t> </a:t>
            </a:r>
            <a:r>
              <a:rPr lang="en-US" dirty="0" err="1"/>
              <a:t>indkøb</a:t>
            </a:r>
            <a:r>
              <a:rPr lang="en-US" dirty="0"/>
              <a:t> (0,3 </a:t>
            </a:r>
            <a:r>
              <a:rPr lang="en-US" dirty="0" err="1"/>
              <a:t>mia</a:t>
            </a:r>
            <a:r>
              <a:rPr lang="en-US" dirty="0"/>
              <a:t>. €)</a:t>
            </a:r>
          </a:p>
          <a:p>
            <a:r>
              <a:rPr lang="en-US" b="1" dirty="0"/>
              <a:t>EDIP</a:t>
            </a:r>
            <a:r>
              <a:rPr lang="en-US" dirty="0"/>
              <a:t> – bro </a:t>
            </a:r>
            <a:r>
              <a:rPr lang="en-US" dirty="0" err="1"/>
              <a:t>til</a:t>
            </a:r>
            <a:r>
              <a:rPr lang="en-US" dirty="0"/>
              <a:t> </a:t>
            </a:r>
            <a:r>
              <a:rPr lang="en-US" dirty="0" err="1"/>
              <a:t>næste</a:t>
            </a:r>
            <a:r>
              <a:rPr lang="en-US" dirty="0"/>
              <a:t> MFF (1,5 </a:t>
            </a:r>
            <a:r>
              <a:rPr lang="en-US" dirty="0" err="1"/>
              <a:t>mia</a:t>
            </a:r>
            <a:r>
              <a:rPr lang="en-US" dirty="0"/>
              <a:t>. €)</a:t>
            </a:r>
          </a:p>
          <a:p>
            <a:r>
              <a:rPr lang="en-US" b="1" dirty="0"/>
              <a:t>DPCI</a:t>
            </a:r>
            <a:r>
              <a:rPr lang="en-US" dirty="0"/>
              <a:t> – </a:t>
            </a:r>
            <a:r>
              <a:rPr lang="en-US" dirty="0" err="1"/>
              <a:t>projekter</a:t>
            </a:r>
            <a:r>
              <a:rPr lang="en-US" dirty="0"/>
              <a:t> </a:t>
            </a:r>
            <a:r>
              <a:rPr lang="en-US" dirty="0" err="1"/>
              <a:t>af</a:t>
            </a:r>
            <a:r>
              <a:rPr lang="en-US" dirty="0"/>
              <a:t> </a:t>
            </a:r>
            <a:r>
              <a:rPr lang="en-US" dirty="0" err="1"/>
              <a:t>fælles</a:t>
            </a:r>
            <a:r>
              <a:rPr lang="en-US" dirty="0"/>
              <a:t> </a:t>
            </a:r>
            <a:r>
              <a:rPr lang="en-US" dirty="0" err="1"/>
              <a:t>europæisk</a:t>
            </a:r>
            <a:r>
              <a:rPr lang="en-US" dirty="0"/>
              <a:t> </a:t>
            </a:r>
            <a:r>
              <a:rPr lang="en-US" dirty="0" err="1"/>
              <a:t>interesse</a:t>
            </a:r>
            <a:endParaRPr lang="en-US" dirty="0"/>
          </a:p>
          <a:p>
            <a:pPr marL="171450" indent="-171450">
              <a:buFontTx/>
              <a:buChar char="-"/>
            </a:pPr>
            <a:endParaRPr lang="da-DK" dirty="0"/>
          </a:p>
        </p:txBody>
      </p:sp>
      <p:sp>
        <p:nvSpPr>
          <p:cNvPr id="4" name="Slide Number Placeholder 3"/>
          <p:cNvSpPr>
            <a:spLocks noGrp="1"/>
          </p:cNvSpPr>
          <p:nvPr>
            <p:ph type="sldNum" sz="quarter" idx="5"/>
          </p:nvPr>
        </p:nvSpPr>
        <p:spPr/>
        <p:txBody>
          <a:bodyPr/>
          <a:lstStyle/>
          <a:p>
            <a:fld id="{54EEB602-95FC-483A-B12D-216A7AD7EA24}" type="slidenum">
              <a:rPr lang="en-US" smtClean="0"/>
              <a:t>24</a:t>
            </a:fld>
            <a:endParaRPr lang="en-US"/>
          </a:p>
        </p:txBody>
      </p:sp>
    </p:spTree>
    <p:extLst>
      <p:ext uri="{BB962C8B-B14F-4D97-AF65-F5344CB8AC3E}">
        <p14:creationId xmlns:p14="http://schemas.microsoft.com/office/powerpoint/2010/main" val="32077068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err="1">
                <a:solidFill>
                  <a:schemeClr val="tx1"/>
                </a:solidFill>
                <a:effectLst/>
                <a:latin typeface="+mn-lt"/>
                <a:ea typeface="+mn-ea"/>
                <a:cs typeface="+mn-cs"/>
              </a:rPr>
              <a:t>Konsekvens</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Forringet</a:t>
            </a:r>
            <a:r>
              <a:rPr lang="en-US" sz="1200" b="0" i="0" kern="1200">
                <a:solidFill>
                  <a:schemeClr val="tx1"/>
                </a:solidFill>
                <a:effectLst/>
                <a:latin typeface="+mn-lt"/>
                <a:ea typeface="+mn-ea"/>
                <a:cs typeface="+mn-cs"/>
              </a:rPr>
              <a:t> </a:t>
            </a:r>
            <a:r>
              <a:rPr lang="en-US" sz="1200" b="0" i="0" kern="1200" err="1">
                <a:solidFill>
                  <a:schemeClr val="tx1"/>
                </a:solidFill>
                <a:effectLst/>
                <a:latin typeface="+mn-lt"/>
                <a:ea typeface="+mn-ea"/>
                <a:cs typeface="+mn-cs"/>
              </a:rPr>
              <a:t>demokratisk</a:t>
            </a:r>
            <a:r>
              <a:rPr lang="en-US" sz="1200" b="0" i="0" kern="1200">
                <a:solidFill>
                  <a:schemeClr val="tx1"/>
                </a:solidFill>
                <a:effectLst/>
                <a:latin typeface="+mn-lt"/>
                <a:ea typeface="+mn-ea"/>
                <a:cs typeface="+mn-cs"/>
              </a:rPr>
              <a:t> control med </a:t>
            </a:r>
            <a:r>
              <a:rPr lang="en-US" sz="1200" b="0" i="0" kern="1200" err="1">
                <a:solidFill>
                  <a:schemeClr val="tx1"/>
                </a:solidFill>
                <a:effectLst/>
                <a:latin typeface="+mn-lt"/>
                <a:ea typeface="+mn-ea"/>
                <a:cs typeface="+mn-cs"/>
              </a:rPr>
              <a:t>kerneområde</a:t>
            </a:r>
            <a:endParaRPr lang="da-DK"/>
          </a:p>
        </p:txBody>
      </p:sp>
      <p:sp>
        <p:nvSpPr>
          <p:cNvPr id="4" name="Slide Number Placeholder 3"/>
          <p:cNvSpPr>
            <a:spLocks noGrp="1"/>
          </p:cNvSpPr>
          <p:nvPr>
            <p:ph type="sldNum" sz="quarter" idx="5"/>
          </p:nvPr>
        </p:nvSpPr>
        <p:spPr/>
        <p:txBody>
          <a:bodyPr/>
          <a:lstStyle/>
          <a:p>
            <a:fld id="{54EEB602-95FC-483A-B12D-216A7AD7EA24}" type="slidenum">
              <a:rPr lang="en-US" smtClean="0"/>
              <a:t>25</a:t>
            </a:fld>
            <a:endParaRPr lang="en-US"/>
          </a:p>
        </p:txBody>
      </p:sp>
    </p:spTree>
    <p:extLst>
      <p:ext uri="{BB962C8B-B14F-4D97-AF65-F5344CB8AC3E}">
        <p14:creationId xmlns:p14="http://schemas.microsoft.com/office/powerpoint/2010/main" val="22531406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p:txBody>
      </p:sp>
      <p:sp>
        <p:nvSpPr>
          <p:cNvPr id="4" name="Slide Number Placeholder 3"/>
          <p:cNvSpPr>
            <a:spLocks noGrp="1"/>
          </p:cNvSpPr>
          <p:nvPr>
            <p:ph type="sldNum" sz="quarter" idx="5"/>
          </p:nvPr>
        </p:nvSpPr>
        <p:spPr/>
        <p:txBody>
          <a:bodyPr/>
          <a:lstStyle/>
          <a:p>
            <a:fld id="{F07F282E-55F5-4803-B60F-09BA4600E538}" type="slidenum">
              <a:rPr lang="en-US" smtClean="0"/>
              <a:t>27</a:t>
            </a:fld>
            <a:endParaRPr lang="en-US"/>
          </a:p>
        </p:txBody>
      </p:sp>
    </p:spTree>
    <p:extLst>
      <p:ext uri="{BB962C8B-B14F-4D97-AF65-F5344CB8AC3E}">
        <p14:creationId xmlns:p14="http://schemas.microsoft.com/office/powerpoint/2010/main" val="580697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Selv </a:t>
            </a:r>
            <a:r>
              <a:rPr lang="en-US" err="1"/>
              <a:t>kolonihaver</a:t>
            </a:r>
            <a:r>
              <a:rPr lang="en-US"/>
              <a:t> </a:t>
            </a:r>
          </a:p>
          <a:p>
            <a:endParaRPr lang="en-US"/>
          </a:p>
          <a:p>
            <a:r>
              <a:rPr lang="en-US" err="1"/>
              <a:t>Størstedelen</a:t>
            </a:r>
            <a:r>
              <a:rPr lang="en-US"/>
              <a:t> </a:t>
            </a:r>
            <a:r>
              <a:rPr lang="en-US" err="1"/>
              <a:t>af</a:t>
            </a:r>
            <a:r>
              <a:rPr lang="en-US"/>
              <a:t> alle love </a:t>
            </a:r>
            <a:r>
              <a:rPr lang="en-US" err="1"/>
              <a:t>kommer</a:t>
            </a:r>
            <a:r>
              <a:rPr lang="en-US"/>
              <a:t> </a:t>
            </a:r>
            <a:r>
              <a:rPr lang="en-US" err="1"/>
              <a:t>direkte</a:t>
            </a:r>
            <a:r>
              <a:rPr lang="en-US"/>
              <a:t> </a:t>
            </a:r>
            <a:r>
              <a:rPr lang="en-US" err="1"/>
              <a:t>eller</a:t>
            </a:r>
            <a:r>
              <a:rPr lang="en-US"/>
              <a:t> </a:t>
            </a:r>
            <a:r>
              <a:rPr lang="en-US" err="1"/>
              <a:t>indirekte</a:t>
            </a:r>
            <a:r>
              <a:rPr lang="en-US"/>
              <a:t> </a:t>
            </a:r>
            <a:r>
              <a:rPr lang="en-US" err="1"/>
              <a:t>fra</a:t>
            </a:r>
            <a:r>
              <a:rPr lang="en-US"/>
              <a:t> EU</a:t>
            </a:r>
          </a:p>
        </p:txBody>
      </p:sp>
      <p:sp>
        <p:nvSpPr>
          <p:cNvPr id="4" name="Slide Number Placeholder 3"/>
          <p:cNvSpPr>
            <a:spLocks noGrp="1"/>
          </p:cNvSpPr>
          <p:nvPr>
            <p:ph type="sldNum" sz="quarter" idx="5"/>
          </p:nvPr>
        </p:nvSpPr>
        <p:spPr/>
        <p:txBody>
          <a:bodyPr/>
          <a:lstStyle/>
          <a:p>
            <a:fld id="{54EEB602-95FC-483A-B12D-216A7AD7EA24}" type="slidenum">
              <a:rPr lang="en-US" smtClean="0"/>
              <a:t>3</a:t>
            </a:fld>
            <a:endParaRPr lang="en-US"/>
          </a:p>
        </p:txBody>
      </p:sp>
    </p:spTree>
    <p:extLst>
      <p:ext uri="{BB962C8B-B14F-4D97-AF65-F5344CB8AC3E}">
        <p14:creationId xmlns:p14="http://schemas.microsoft.com/office/powerpoint/2010/main" val="2191268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09FF8-F7B8-47DB-AE42-D41A3E7250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3B8EF3-A11D-07FD-D525-E7A5C37F2E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1B2C0B-EB10-71C4-FE8A-10904B9F4879}"/>
              </a:ext>
            </a:extLst>
          </p:cNvPr>
          <p:cNvSpPr>
            <a:spLocks noGrp="1"/>
          </p:cNvSpPr>
          <p:nvPr>
            <p:ph type="body" idx="1"/>
          </p:nvPr>
        </p:nvSpPr>
        <p:spPr/>
        <p:txBody>
          <a:bodyPr/>
          <a:lstStyle/>
          <a:p>
            <a:r>
              <a:rPr lang="da-DK" sz="1200" b="1" i="0" kern="1200">
                <a:solidFill>
                  <a:schemeClr val="tx1"/>
                </a:solidFill>
                <a:effectLst/>
                <a:latin typeface="+mn-lt"/>
                <a:ea typeface="+mn-ea"/>
                <a:cs typeface="+mn-cs"/>
              </a:rPr>
              <a:t>1972 (Ja):</a:t>
            </a:r>
            <a:r>
              <a:rPr lang="da-DK" sz="1200" b="0" i="0" kern="1200">
                <a:solidFill>
                  <a:schemeClr val="tx1"/>
                </a:solidFill>
                <a:effectLst/>
                <a:latin typeface="+mn-lt"/>
                <a:ea typeface="+mn-ea"/>
                <a:cs typeface="+mn-cs"/>
              </a:rPr>
              <a:t> Medlemskab af EF (63,3% ja).</a:t>
            </a:r>
          </a:p>
          <a:p>
            <a:r>
              <a:rPr lang="da-DK" sz="1200" b="1" i="0" kern="1200">
                <a:solidFill>
                  <a:schemeClr val="tx1"/>
                </a:solidFill>
                <a:effectLst/>
                <a:latin typeface="+mn-lt"/>
                <a:ea typeface="+mn-ea"/>
                <a:cs typeface="+mn-cs"/>
              </a:rPr>
              <a:t>1986 (Ja):</a:t>
            </a:r>
            <a:r>
              <a:rPr lang="da-DK" sz="1200" b="0" i="0" kern="1200">
                <a:solidFill>
                  <a:schemeClr val="tx1"/>
                </a:solidFill>
                <a:effectLst/>
                <a:latin typeface="+mn-lt"/>
                <a:ea typeface="+mn-ea"/>
                <a:cs typeface="+mn-cs"/>
              </a:rPr>
              <a:t> EF-pakken (Vejledende folkeafstemning).</a:t>
            </a:r>
          </a:p>
          <a:p>
            <a:r>
              <a:rPr lang="da-DK" sz="1200" b="1" i="0" kern="1200">
                <a:solidFill>
                  <a:schemeClr val="tx1"/>
                </a:solidFill>
                <a:effectLst/>
                <a:latin typeface="+mn-lt"/>
                <a:ea typeface="+mn-ea"/>
                <a:cs typeface="+mn-cs"/>
              </a:rPr>
              <a:t>1992 (Nej):</a:t>
            </a:r>
            <a:r>
              <a:rPr lang="da-DK" sz="1200" b="0" i="0" kern="1200">
                <a:solidFill>
                  <a:schemeClr val="tx1"/>
                </a:solidFill>
                <a:effectLst/>
                <a:latin typeface="+mn-lt"/>
                <a:ea typeface="+mn-ea"/>
                <a:cs typeface="+mn-cs"/>
              </a:rPr>
              <a:t> Maastricht-traktaten (Nej-flertal).</a:t>
            </a:r>
          </a:p>
          <a:p>
            <a:r>
              <a:rPr lang="da-DK" sz="1200" b="1" i="0" kern="1200">
                <a:solidFill>
                  <a:schemeClr val="tx1"/>
                </a:solidFill>
                <a:effectLst/>
                <a:latin typeface="+mn-lt"/>
                <a:ea typeface="+mn-ea"/>
                <a:cs typeface="+mn-cs"/>
              </a:rPr>
              <a:t>1993 (Ja):</a:t>
            </a:r>
            <a:r>
              <a:rPr lang="da-DK" sz="1200" b="0" i="0" kern="1200">
                <a:solidFill>
                  <a:schemeClr val="tx1"/>
                </a:solidFill>
                <a:effectLst/>
                <a:latin typeface="+mn-lt"/>
                <a:ea typeface="+mn-ea"/>
                <a:cs typeface="+mn-cs"/>
              </a:rPr>
              <a:t> Edinburgh-aftalen (Danner grundlag for de 4 danske forbehold). </a:t>
            </a:r>
            <a:r>
              <a:rPr lang="da-DK" sz="1200" b="0" i="0" kern="1200" err="1">
                <a:solidFill>
                  <a:schemeClr val="tx1"/>
                </a:solidFill>
                <a:effectLst/>
                <a:latin typeface="+mn-lt"/>
                <a:ea typeface="+mn-ea"/>
                <a:cs typeface="+mn-cs"/>
              </a:rPr>
              <a:t>Norsk:undtakk</a:t>
            </a:r>
            <a:endParaRPr lang="da-DK" sz="1200" b="0" i="0" kern="1200">
              <a:solidFill>
                <a:schemeClr val="tx1"/>
              </a:solidFill>
              <a:effectLst/>
              <a:latin typeface="+mn-lt"/>
              <a:ea typeface="+mn-ea"/>
              <a:cs typeface="+mn-cs"/>
            </a:endParaRPr>
          </a:p>
          <a:p>
            <a:r>
              <a:rPr lang="da-DK" sz="1200" b="1" i="0" kern="1200">
                <a:solidFill>
                  <a:schemeClr val="tx1"/>
                </a:solidFill>
                <a:effectLst/>
                <a:latin typeface="+mn-lt"/>
                <a:ea typeface="+mn-ea"/>
                <a:cs typeface="+mn-cs"/>
              </a:rPr>
              <a:t>1998 (Ja):</a:t>
            </a:r>
            <a:r>
              <a:rPr lang="da-DK" sz="1200" b="0" i="0" kern="1200">
                <a:solidFill>
                  <a:schemeClr val="tx1"/>
                </a:solidFill>
                <a:effectLst/>
                <a:latin typeface="+mn-lt"/>
                <a:ea typeface="+mn-ea"/>
                <a:cs typeface="+mn-cs"/>
              </a:rPr>
              <a:t> Amsterdam-traktaten.</a:t>
            </a:r>
          </a:p>
          <a:p>
            <a:r>
              <a:rPr lang="da-DK" sz="1200" b="1" i="0" kern="1200">
                <a:solidFill>
                  <a:schemeClr val="tx1"/>
                </a:solidFill>
                <a:effectLst/>
                <a:latin typeface="+mn-lt"/>
                <a:ea typeface="+mn-ea"/>
                <a:cs typeface="+mn-cs"/>
              </a:rPr>
              <a:t>2000 (Nej):</a:t>
            </a:r>
            <a:r>
              <a:rPr lang="da-DK" sz="1200" b="0" i="0" kern="1200">
                <a:solidFill>
                  <a:schemeClr val="tx1"/>
                </a:solidFill>
                <a:effectLst/>
                <a:latin typeface="+mn-lt"/>
                <a:ea typeface="+mn-ea"/>
                <a:cs typeface="+mn-cs"/>
              </a:rPr>
              <a:t> Indførelse af Euroen.</a:t>
            </a:r>
          </a:p>
          <a:p>
            <a:r>
              <a:rPr lang="da-DK" sz="1200" b="1" i="0" kern="1200">
                <a:solidFill>
                  <a:schemeClr val="tx1"/>
                </a:solidFill>
                <a:effectLst/>
                <a:latin typeface="+mn-lt"/>
                <a:ea typeface="+mn-ea"/>
                <a:cs typeface="+mn-cs"/>
              </a:rPr>
              <a:t>2009 (Ja):</a:t>
            </a:r>
            <a:r>
              <a:rPr lang="da-DK" sz="1200" b="0" i="0" kern="1200">
                <a:solidFill>
                  <a:schemeClr val="tx1"/>
                </a:solidFill>
                <a:effectLst/>
                <a:latin typeface="+mn-lt"/>
                <a:ea typeface="+mn-ea"/>
                <a:cs typeface="+mn-cs"/>
              </a:rPr>
              <a:t> Lov om ændring af tronfølgeloven (ikke-EU, men ofte forbundet i tidsperiode) / </a:t>
            </a:r>
            <a:r>
              <a:rPr lang="da-DK" sz="1200" b="0" i="1" kern="1200">
                <a:solidFill>
                  <a:schemeClr val="tx1"/>
                </a:solidFill>
                <a:effectLst/>
                <a:latin typeface="+mn-lt"/>
                <a:ea typeface="+mn-ea"/>
                <a:cs typeface="+mn-cs"/>
              </a:rPr>
              <a:t>Patentdomstolen (2014) var en anden</a:t>
            </a:r>
            <a:r>
              <a:rPr lang="da-DK" sz="1200" b="0" i="0" kern="1200">
                <a:solidFill>
                  <a:schemeClr val="tx1"/>
                </a:solidFill>
                <a:effectLst/>
                <a:latin typeface="+mn-lt"/>
                <a:ea typeface="+mn-ea"/>
                <a:cs typeface="+mn-cs"/>
              </a:rPr>
              <a:t> (Opdatering: 2014 stemtes ja til Patentdomstolen).</a:t>
            </a:r>
          </a:p>
          <a:p>
            <a:r>
              <a:rPr lang="da-DK" sz="1200" b="1" i="0" kern="1200">
                <a:solidFill>
                  <a:schemeClr val="tx1"/>
                </a:solidFill>
                <a:effectLst/>
                <a:latin typeface="+mn-lt"/>
                <a:ea typeface="+mn-ea"/>
                <a:cs typeface="+mn-cs"/>
              </a:rPr>
              <a:t>2015 (Nej):</a:t>
            </a:r>
            <a:r>
              <a:rPr lang="da-DK" sz="1200" b="0" i="0" kern="1200">
                <a:solidFill>
                  <a:schemeClr val="tx1"/>
                </a:solidFill>
                <a:effectLst/>
                <a:latin typeface="+mn-lt"/>
                <a:ea typeface="+mn-ea"/>
                <a:cs typeface="+mn-cs"/>
              </a:rPr>
              <a:t> Omdannelse af retsforbeholdet til en tilvalgsordning.</a:t>
            </a:r>
          </a:p>
          <a:p>
            <a:r>
              <a:rPr lang="da-DK" sz="1200" b="1" i="0" kern="1200">
                <a:solidFill>
                  <a:schemeClr val="tx1"/>
                </a:solidFill>
                <a:effectLst/>
                <a:latin typeface="+mn-lt"/>
                <a:ea typeface="+mn-ea"/>
                <a:cs typeface="+mn-cs"/>
              </a:rPr>
              <a:t>2022 (Ja):</a:t>
            </a:r>
            <a:r>
              <a:rPr lang="da-DK" sz="1200" b="0" i="0" kern="1200">
                <a:solidFill>
                  <a:schemeClr val="tx1"/>
                </a:solidFill>
                <a:effectLst/>
                <a:latin typeface="+mn-lt"/>
                <a:ea typeface="+mn-ea"/>
                <a:cs typeface="+mn-cs"/>
              </a:rPr>
              <a:t> Afskaffelse af forsvarsforbeholdet.</a:t>
            </a:r>
          </a:p>
          <a:p>
            <a:endParaRPr lang="en-US"/>
          </a:p>
        </p:txBody>
      </p:sp>
      <p:sp>
        <p:nvSpPr>
          <p:cNvPr id="4" name="Slide Number Placeholder 3">
            <a:extLst>
              <a:ext uri="{FF2B5EF4-FFF2-40B4-BE49-F238E27FC236}">
                <a16:creationId xmlns:a16="http://schemas.microsoft.com/office/drawing/2014/main" id="{0380B44E-6375-8AEE-C1AD-CD36B12876EF}"/>
              </a:ext>
            </a:extLst>
          </p:cNvPr>
          <p:cNvSpPr>
            <a:spLocks noGrp="1"/>
          </p:cNvSpPr>
          <p:nvPr>
            <p:ph type="sldNum" sz="quarter" idx="5"/>
          </p:nvPr>
        </p:nvSpPr>
        <p:spPr/>
        <p:txBody>
          <a:bodyPr/>
          <a:lstStyle/>
          <a:p>
            <a:fld id="{54EEB602-95FC-483A-B12D-216A7AD7EA24}" type="slidenum">
              <a:rPr lang="en-US" smtClean="0"/>
              <a:t>4</a:t>
            </a:fld>
            <a:endParaRPr lang="en-US"/>
          </a:p>
        </p:txBody>
      </p:sp>
    </p:spTree>
    <p:extLst>
      <p:ext uri="{BB962C8B-B14F-4D97-AF65-F5344CB8AC3E}">
        <p14:creationId xmlns:p14="http://schemas.microsoft.com/office/powerpoint/2010/main" val="3722630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a:r>
            <a:r>
              <a:rPr lang="en-US" err="1"/>
              <a:t>Demokratisk</a:t>
            </a:r>
            <a:r>
              <a:rPr lang="en-US"/>
              <a:t> </a:t>
            </a:r>
            <a:r>
              <a:rPr lang="en-US" err="1"/>
              <a:t>underskud</a:t>
            </a:r>
            <a:r>
              <a:rPr lang="en-US"/>
              <a:t>:</a:t>
            </a:r>
          </a:p>
          <a:p>
            <a:r>
              <a:rPr lang="en-US"/>
              <a:t>	-</a:t>
            </a:r>
            <a:r>
              <a:rPr lang="en-US" err="1"/>
              <a:t>hvordan</a:t>
            </a:r>
            <a:r>
              <a:rPr lang="en-US"/>
              <a:t> love </a:t>
            </a:r>
            <a:r>
              <a:rPr lang="en-US" err="1"/>
              <a:t>bliver</a:t>
            </a:r>
            <a:r>
              <a:rPr lang="en-US"/>
              <a:t> til</a:t>
            </a:r>
          </a:p>
          <a:p>
            <a:r>
              <a:rPr lang="en-US"/>
              <a:t>	-</a:t>
            </a:r>
            <a:r>
              <a:rPr lang="en-US" err="1"/>
              <a:t>hvad</a:t>
            </a:r>
            <a:r>
              <a:rPr lang="en-US"/>
              <a:t> de </a:t>
            </a:r>
            <a:r>
              <a:rPr lang="en-US" err="1"/>
              <a:t>skal</a:t>
            </a:r>
            <a:r>
              <a:rPr lang="en-US"/>
              <a:t> </a:t>
            </a:r>
            <a:r>
              <a:rPr lang="en-US" err="1"/>
              <a:t>indeholde</a:t>
            </a:r>
            <a:endParaRPr lang="en-US"/>
          </a:p>
        </p:txBody>
      </p:sp>
      <p:sp>
        <p:nvSpPr>
          <p:cNvPr id="4" name="Slide Number Placeholder 3"/>
          <p:cNvSpPr>
            <a:spLocks noGrp="1"/>
          </p:cNvSpPr>
          <p:nvPr>
            <p:ph type="sldNum" sz="quarter" idx="5"/>
          </p:nvPr>
        </p:nvSpPr>
        <p:spPr/>
        <p:txBody>
          <a:bodyPr/>
          <a:lstStyle/>
          <a:p>
            <a:fld id="{54EEB602-95FC-483A-B12D-216A7AD7EA24}" type="slidenum">
              <a:rPr lang="en-US" smtClean="0"/>
              <a:t>5</a:t>
            </a:fld>
            <a:endParaRPr lang="en-US"/>
          </a:p>
        </p:txBody>
      </p:sp>
    </p:spTree>
    <p:extLst>
      <p:ext uri="{BB962C8B-B14F-4D97-AF65-F5344CB8AC3E}">
        <p14:creationId xmlns:p14="http://schemas.microsoft.com/office/powerpoint/2010/main" val="2714327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a:t>90% </a:t>
            </a:r>
            <a:r>
              <a:rPr lang="en-US" err="1"/>
              <a:t>af</a:t>
            </a:r>
            <a:r>
              <a:rPr lang="en-US"/>
              <a:t> love </a:t>
            </a:r>
            <a:r>
              <a:rPr lang="en-US" err="1"/>
              <a:t>gennemført</a:t>
            </a:r>
            <a:r>
              <a:rPr lang="en-US"/>
              <a:t> </a:t>
            </a:r>
            <a:r>
              <a:rPr lang="en-US" err="1"/>
              <a:t>som</a:t>
            </a:r>
            <a:r>
              <a:rPr lang="en-US"/>
              <a:t> </a:t>
            </a:r>
            <a:r>
              <a:rPr lang="en-US" err="1"/>
              <a:t>dirketiver</a:t>
            </a:r>
            <a:endParaRPr lang="en-US"/>
          </a:p>
        </p:txBody>
      </p:sp>
      <p:sp>
        <p:nvSpPr>
          <p:cNvPr id="4" name="Pladsholder til slidenummer 3"/>
          <p:cNvSpPr>
            <a:spLocks noGrp="1"/>
          </p:cNvSpPr>
          <p:nvPr>
            <p:ph type="sldNum" sz="quarter" idx="5"/>
          </p:nvPr>
        </p:nvSpPr>
        <p:spPr/>
        <p:txBody>
          <a:bodyPr/>
          <a:lstStyle/>
          <a:p>
            <a:fld id="{E261EADF-8796-4679-877A-A18E4B96C49C}" type="slidenum">
              <a:rPr lang="en-US" smtClean="0"/>
              <a:t>6</a:t>
            </a:fld>
            <a:endParaRPr lang="en-US"/>
          </a:p>
        </p:txBody>
      </p:sp>
    </p:spTree>
    <p:extLst>
      <p:ext uri="{BB962C8B-B14F-4D97-AF65-F5344CB8AC3E}">
        <p14:creationId xmlns:p14="http://schemas.microsoft.com/office/powerpoint/2010/main" val="3006169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22022-00BF-ABDC-5690-955DA93ADEB9}"/>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42D76FBC-A6AE-D684-E2B8-8A712EB2A360}"/>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CEC221C6-A01E-6389-5530-9693C52BF6A2}"/>
              </a:ext>
            </a:extLst>
          </p:cNvPr>
          <p:cNvSpPr>
            <a:spLocks noGrp="1"/>
          </p:cNvSpPr>
          <p:nvPr>
            <p:ph type="body" idx="1"/>
          </p:nvPr>
        </p:nvSpPr>
        <p:spPr/>
        <p:txBody>
          <a:bodyPr/>
          <a:lstStyle/>
          <a:p>
            <a:r>
              <a:rPr lang="en-US"/>
              <a:t>90% </a:t>
            </a:r>
            <a:r>
              <a:rPr lang="en-US" err="1"/>
              <a:t>af</a:t>
            </a:r>
            <a:r>
              <a:rPr lang="en-US"/>
              <a:t> love </a:t>
            </a:r>
            <a:r>
              <a:rPr lang="en-US" err="1"/>
              <a:t>gennemført</a:t>
            </a:r>
            <a:r>
              <a:rPr lang="en-US"/>
              <a:t> </a:t>
            </a:r>
            <a:r>
              <a:rPr lang="en-US" err="1"/>
              <a:t>som</a:t>
            </a:r>
            <a:r>
              <a:rPr lang="en-US"/>
              <a:t> </a:t>
            </a:r>
            <a:r>
              <a:rPr lang="en-US" err="1"/>
              <a:t>dirketiver</a:t>
            </a:r>
            <a:endParaRPr lang="en-US"/>
          </a:p>
        </p:txBody>
      </p:sp>
      <p:sp>
        <p:nvSpPr>
          <p:cNvPr id="4" name="Pladsholder til slidenummer 3">
            <a:extLst>
              <a:ext uri="{FF2B5EF4-FFF2-40B4-BE49-F238E27FC236}">
                <a16:creationId xmlns:a16="http://schemas.microsoft.com/office/drawing/2014/main" id="{AA73255A-CCEE-8848-99AF-7C54CC6E194A}"/>
              </a:ext>
            </a:extLst>
          </p:cNvPr>
          <p:cNvSpPr>
            <a:spLocks noGrp="1"/>
          </p:cNvSpPr>
          <p:nvPr>
            <p:ph type="sldNum" sz="quarter" idx="5"/>
          </p:nvPr>
        </p:nvSpPr>
        <p:spPr/>
        <p:txBody>
          <a:bodyPr/>
          <a:lstStyle/>
          <a:p>
            <a:fld id="{E261EADF-8796-4679-877A-A18E4B96C49C}" type="slidenum">
              <a:rPr lang="en-US" smtClean="0"/>
              <a:t>7</a:t>
            </a:fld>
            <a:endParaRPr lang="en-US"/>
          </a:p>
        </p:txBody>
      </p:sp>
    </p:spTree>
    <p:extLst>
      <p:ext uri="{BB962C8B-B14F-4D97-AF65-F5344CB8AC3E}">
        <p14:creationId xmlns:p14="http://schemas.microsoft.com/office/powerpoint/2010/main" val="1424582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a:t>Kilde – søgning på EUR-LEX. Alle direktiver og forordninger mærket ”arbejde og beskæftigelse”. </a:t>
            </a:r>
          </a:p>
          <a:p>
            <a:r>
              <a:rPr lang="da-DK"/>
              <a:t>Grønne streger: År med danske folkeafstemninger.</a:t>
            </a:r>
            <a:endParaRPr lang="en-US"/>
          </a:p>
          <a:p>
            <a:endParaRPr lang="da-DK"/>
          </a:p>
        </p:txBody>
      </p:sp>
      <p:sp>
        <p:nvSpPr>
          <p:cNvPr id="4" name="Slide Number Placeholder 3"/>
          <p:cNvSpPr>
            <a:spLocks noGrp="1"/>
          </p:cNvSpPr>
          <p:nvPr>
            <p:ph type="sldNum" sz="quarter" idx="5"/>
          </p:nvPr>
        </p:nvSpPr>
        <p:spPr/>
        <p:txBody>
          <a:bodyPr/>
          <a:lstStyle/>
          <a:p>
            <a:fld id="{54EEB602-95FC-483A-B12D-216A7AD7EA24}" type="slidenum">
              <a:rPr lang="en-US" smtClean="0"/>
              <a:t>8</a:t>
            </a:fld>
            <a:endParaRPr lang="en-US"/>
          </a:p>
        </p:txBody>
      </p:sp>
    </p:spTree>
    <p:extLst>
      <p:ext uri="{BB962C8B-B14F-4D97-AF65-F5344CB8AC3E}">
        <p14:creationId xmlns:p14="http://schemas.microsoft.com/office/powerpoint/2010/main" val="789972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a:t>-</a:t>
            </a:r>
            <a:r>
              <a:rPr lang="en-US" err="1"/>
              <a:t>Lige</a:t>
            </a:r>
            <a:r>
              <a:rPr lang="en-US"/>
              <a:t> </a:t>
            </a:r>
            <a:r>
              <a:rPr lang="en-US" err="1"/>
              <a:t>kvalifikationer</a:t>
            </a:r>
            <a:endParaRPr lang="en-US"/>
          </a:p>
          <a:p>
            <a:r>
              <a:rPr lang="en-US"/>
              <a:t>-</a:t>
            </a:r>
            <a:r>
              <a:rPr lang="en-US" err="1"/>
              <a:t>Lige</a:t>
            </a:r>
            <a:r>
              <a:rPr lang="en-US"/>
              <a:t> </a:t>
            </a:r>
            <a:r>
              <a:rPr lang="en-US" err="1"/>
              <a:t>løn</a:t>
            </a:r>
            <a:r>
              <a:rPr lang="en-US"/>
              <a:t> for </a:t>
            </a:r>
            <a:r>
              <a:rPr lang="en-US" err="1"/>
              <a:t>lige</a:t>
            </a:r>
            <a:r>
              <a:rPr lang="en-US"/>
              <a:t> </a:t>
            </a:r>
            <a:r>
              <a:rPr lang="en-US" err="1"/>
              <a:t>arbejde</a:t>
            </a:r>
            <a:endParaRPr lang="en-US"/>
          </a:p>
          <a:p>
            <a:r>
              <a:rPr lang="en-US"/>
              <a:t>	Laval: </a:t>
            </a:r>
            <a:r>
              <a:rPr lang="en-US" err="1"/>
              <a:t>Firma</a:t>
            </a:r>
            <a:r>
              <a:rPr lang="en-US"/>
              <a:t> </a:t>
            </a:r>
            <a:r>
              <a:rPr lang="en-US" err="1"/>
              <a:t>fra</a:t>
            </a:r>
            <a:r>
              <a:rPr lang="en-US"/>
              <a:t> </a:t>
            </a:r>
            <a:r>
              <a:rPr lang="en-US" err="1"/>
              <a:t>letland</a:t>
            </a:r>
            <a:r>
              <a:rPr lang="en-US"/>
              <a:t> </a:t>
            </a:r>
            <a:r>
              <a:rPr lang="en-US" err="1"/>
              <a:t>udstationerede</a:t>
            </a:r>
            <a:r>
              <a:rPr lang="en-US"/>
              <a:t> </a:t>
            </a:r>
            <a:r>
              <a:rPr lang="en-US" err="1"/>
              <a:t>arbejdere</a:t>
            </a:r>
            <a:r>
              <a:rPr lang="en-US"/>
              <a:t> I Sverige, </a:t>
            </a:r>
            <a:r>
              <a:rPr lang="en-US" err="1"/>
              <a:t>Bygarbejderforbundet</a:t>
            </a:r>
            <a:r>
              <a:rPr lang="en-US"/>
              <a:t> </a:t>
            </a:r>
            <a:r>
              <a:rPr lang="en-US" err="1"/>
              <a:t>krævede</a:t>
            </a:r>
            <a:r>
              <a:rPr lang="en-US"/>
              <a:t>, at de </a:t>
            </a:r>
            <a:r>
              <a:rPr lang="en-US" err="1"/>
              <a:t>skulle</a:t>
            </a:r>
            <a:r>
              <a:rPr lang="en-US"/>
              <a:t> </a:t>
            </a:r>
            <a:r>
              <a:rPr lang="en-US" err="1"/>
              <a:t>ansættes</a:t>
            </a:r>
            <a:r>
              <a:rPr lang="en-US"/>
              <a:t> </a:t>
            </a:r>
            <a:r>
              <a:rPr lang="en-US" err="1"/>
              <a:t>på</a:t>
            </a:r>
            <a:r>
              <a:rPr lang="en-US"/>
              <a:t> </a:t>
            </a:r>
            <a:r>
              <a:rPr lang="en-US" err="1"/>
              <a:t>svensk</a:t>
            </a:r>
            <a:r>
              <a:rPr lang="en-US"/>
              <a:t> </a:t>
            </a:r>
            <a:r>
              <a:rPr lang="en-US" err="1"/>
              <a:t>overenskomst</a:t>
            </a:r>
            <a:r>
              <a:rPr lang="en-US"/>
              <a:t>. </a:t>
            </a:r>
            <a:r>
              <a:rPr lang="en-US" err="1"/>
              <a:t>Bygningsarbejdere</a:t>
            </a:r>
            <a:r>
              <a:rPr lang="en-US"/>
              <a:t> og </a:t>
            </a:r>
            <a:r>
              <a:rPr lang="en-US" err="1"/>
              <a:t>elektrikere</a:t>
            </a:r>
            <a:r>
              <a:rPr lang="en-US"/>
              <a:t> </a:t>
            </a:r>
            <a:r>
              <a:rPr lang="en-US" err="1"/>
              <a:t>blokedere</a:t>
            </a:r>
            <a:r>
              <a:rPr lang="en-US"/>
              <a:t>. </a:t>
            </a:r>
          </a:p>
          <a:p>
            <a:r>
              <a:rPr lang="en-US" err="1"/>
              <a:t>Selvom</a:t>
            </a:r>
            <a:r>
              <a:rPr lang="en-US"/>
              <a:t> 153, </a:t>
            </a:r>
            <a:r>
              <a:rPr lang="en-US" err="1"/>
              <a:t>stk</a:t>
            </a:r>
            <a:r>
              <a:rPr lang="en-US"/>
              <a:t> 5 EUF </a:t>
            </a:r>
            <a:r>
              <a:rPr lang="en-US" err="1"/>
              <a:t>siger</a:t>
            </a:r>
            <a:r>
              <a:rPr lang="en-US"/>
              <a:t>, at </a:t>
            </a:r>
            <a:r>
              <a:rPr lang="da-DK"/>
              <a:t>bestemmelserne i denne artikel gælder ikke for lønforhold, organisationsret, strejkeret eller ret til lockout.</a:t>
            </a:r>
            <a:endParaRPr lang="en-US"/>
          </a:p>
        </p:txBody>
      </p:sp>
      <p:sp>
        <p:nvSpPr>
          <p:cNvPr id="4" name="Pladsholder til slidenummer 3"/>
          <p:cNvSpPr>
            <a:spLocks noGrp="1"/>
          </p:cNvSpPr>
          <p:nvPr>
            <p:ph type="sldNum" sz="quarter" idx="5"/>
          </p:nvPr>
        </p:nvSpPr>
        <p:spPr/>
        <p:txBody>
          <a:bodyPr/>
          <a:lstStyle/>
          <a:p>
            <a:fld id="{E261EADF-8796-4679-877A-A18E4B96C49C}" type="slidenum">
              <a:rPr lang="en-US" smtClean="0"/>
              <a:t>9</a:t>
            </a:fld>
            <a:endParaRPr lang="en-US"/>
          </a:p>
        </p:txBody>
      </p:sp>
    </p:spTree>
    <p:extLst>
      <p:ext uri="{BB962C8B-B14F-4D97-AF65-F5344CB8AC3E}">
        <p14:creationId xmlns:p14="http://schemas.microsoft.com/office/powerpoint/2010/main" val="974911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46359-5052-A4D0-20E4-68A9D1AAF5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DK"/>
          </a:p>
        </p:txBody>
      </p:sp>
      <p:sp>
        <p:nvSpPr>
          <p:cNvPr id="3" name="Subtitle 2">
            <a:extLst>
              <a:ext uri="{FF2B5EF4-FFF2-40B4-BE49-F238E27FC236}">
                <a16:creationId xmlns:a16="http://schemas.microsoft.com/office/drawing/2014/main" id="{9D242785-DEB9-D815-FE1F-94D175CC7A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DK"/>
          </a:p>
        </p:txBody>
      </p:sp>
      <p:sp>
        <p:nvSpPr>
          <p:cNvPr id="4" name="Date Placeholder 3">
            <a:extLst>
              <a:ext uri="{FF2B5EF4-FFF2-40B4-BE49-F238E27FC236}">
                <a16:creationId xmlns:a16="http://schemas.microsoft.com/office/drawing/2014/main" id="{548AB726-6995-E313-7747-618B04EC22A6}"/>
              </a:ext>
            </a:extLst>
          </p:cNvPr>
          <p:cNvSpPr>
            <a:spLocks noGrp="1"/>
          </p:cNvSpPr>
          <p:nvPr>
            <p:ph type="dt" sz="half" idx="10"/>
          </p:nvPr>
        </p:nvSpPr>
        <p:spPr/>
        <p:txBody>
          <a:bodyPr/>
          <a:lstStyle/>
          <a:p>
            <a:r>
              <a:rPr lang="en-US"/>
              <a:t>9/8/20XX</a:t>
            </a:r>
          </a:p>
        </p:txBody>
      </p:sp>
      <p:sp>
        <p:nvSpPr>
          <p:cNvPr id="5" name="Footer Placeholder 4">
            <a:extLst>
              <a:ext uri="{FF2B5EF4-FFF2-40B4-BE49-F238E27FC236}">
                <a16:creationId xmlns:a16="http://schemas.microsoft.com/office/drawing/2014/main" id="{E13C1B24-3855-A74B-C7B7-E4EA0A5FCB5E}"/>
              </a:ext>
            </a:extLst>
          </p:cNvPr>
          <p:cNvSpPr>
            <a:spLocks noGrp="1"/>
          </p:cNvSpPr>
          <p:nvPr>
            <p:ph type="ftr" sz="quarter" idx="11"/>
          </p:nvPr>
        </p:nvSpPr>
        <p:spPr/>
        <p:txBody>
          <a:bodyPr/>
          <a:lstStyle/>
          <a:p>
            <a:r>
              <a:rPr lang="en-US"/>
              <a:t>Presentation Title</a:t>
            </a:r>
          </a:p>
        </p:txBody>
      </p:sp>
      <p:sp>
        <p:nvSpPr>
          <p:cNvPr id="6" name="Slide Number Placeholder 5">
            <a:extLst>
              <a:ext uri="{FF2B5EF4-FFF2-40B4-BE49-F238E27FC236}">
                <a16:creationId xmlns:a16="http://schemas.microsoft.com/office/drawing/2014/main" id="{FF55FC9A-FBE6-3259-0E2D-5F57F6EEB3DE}"/>
              </a:ext>
            </a:extLst>
          </p:cNvPr>
          <p:cNvSpPr>
            <a:spLocks noGrp="1"/>
          </p:cNvSpPr>
          <p:nvPr>
            <p:ph type="sldNum" sz="quarter" idx="12"/>
          </p:nvPr>
        </p:nvSpPr>
        <p:spPr/>
        <p:txBody>
          <a:bodyPr/>
          <a:lstStyle/>
          <a:p>
            <a:fld id="{FAEF9944-A4F6-4C59-AEBD-678D6480B8EA}" type="slidenum">
              <a:rPr lang="en-US" smtClean="0"/>
              <a:pPr/>
              <a:t>‹#›</a:t>
            </a:fld>
            <a:endParaRPr lang="en-US"/>
          </a:p>
        </p:txBody>
      </p:sp>
    </p:spTree>
    <p:extLst>
      <p:ext uri="{BB962C8B-B14F-4D97-AF65-F5344CB8AC3E}">
        <p14:creationId xmlns:p14="http://schemas.microsoft.com/office/powerpoint/2010/main" val="2794422616"/>
      </p:ext>
    </p:extLst>
  </p:cSld>
  <p:clrMapOvr>
    <a:masterClrMapping/>
  </p:clrMapOvr>
  <p:hf sldNum="0" hdr="0" ft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0B870-EE33-EE10-4909-1F270023A037}"/>
              </a:ext>
            </a:extLst>
          </p:cNvPr>
          <p:cNvSpPr>
            <a:spLocks noGrp="1"/>
          </p:cNvSpPr>
          <p:nvPr>
            <p:ph type="title"/>
          </p:nvPr>
        </p:nvSpPr>
        <p:spPr/>
        <p:txBody>
          <a:bodyPr/>
          <a:lstStyle/>
          <a:p>
            <a:r>
              <a:rPr lang="en-US"/>
              <a:t>Click to edit Master title style</a:t>
            </a:r>
            <a:endParaRPr lang="en-DK"/>
          </a:p>
        </p:txBody>
      </p:sp>
      <p:sp>
        <p:nvSpPr>
          <p:cNvPr id="3" name="Vertical Text Placeholder 2">
            <a:extLst>
              <a:ext uri="{FF2B5EF4-FFF2-40B4-BE49-F238E27FC236}">
                <a16:creationId xmlns:a16="http://schemas.microsoft.com/office/drawing/2014/main" id="{BC6354C4-079E-87F0-6200-4E9F82F009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4" name="Date Placeholder 3">
            <a:extLst>
              <a:ext uri="{FF2B5EF4-FFF2-40B4-BE49-F238E27FC236}">
                <a16:creationId xmlns:a16="http://schemas.microsoft.com/office/drawing/2014/main" id="{510DB443-0839-573C-D9BB-A98DFBAB745B}"/>
              </a:ext>
            </a:extLst>
          </p:cNvPr>
          <p:cNvSpPr>
            <a:spLocks noGrp="1"/>
          </p:cNvSpPr>
          <p:nvPr>
            <p:ph type="dt" sz="half" idx="10"/>
          </p:nvPr>
        </p:nvSpPr>
        <p:spPr/>
        <p:txBody>
          <a:bodyPr/>
          <a:lstStyle/>
          <a:p>
            <a:r>
              <a:rPr lang="en-US"/>
              <a:t>9/8/20XX</a:t>
            </a:r>
          </a:p>
        </p:txBody>
      </p:sp>
      <p:sp>
        <p:nvSpPr>
          <p:cNvPr id="5" name="Footer Placeholder 4">
            <a:extLst>
              <a:ext uri="{FF2B5EF4-FFF2-40B4-BE49-F238E27FC236}">
                <a16:creationId xmlns:a16="http://schemas.microsoft.com/office/drawing/2014/main" id="{10E75A1E-A4AB-5CA1-0EAA-BBCAD9C1B23B}"/>
              </a:ext>
            </a:extLst>
          </p:cNvPr>
          <p:cNvSpPr>
            <a:spLocks noGrp="1"/>
          </p:cNvSpPr>
          <p:nvPr>
            <p:ph type="ftr" sz="quarter" idx="11"/>
          </p:nvPr>
        </p:nvSpPr>
        <p:spPr/>
        <p:txBody>
          <a:bodyPr/>
          <a:lstStyle/>
          <a:p>
            <a:r>
              <a:rPr lang="en-US"/>
              <a:t>Presentation Title</a:t>
            </a:r>
          </a:p>
        </p:txBody>
      </p:sp>
      <p:sp>
        <p:nvSpPr>
          <p:cNvPr id="6" name="Slide Number Placeholder 5">
            <a:extLst>
              <a:ext uri="{FF2B5EF4-FFF2-40B4-BE49-F238E27FC236}">
                <a16:creationId xmlns:a16="http://schemas.microsoft.com/office/drawing/2014/main" id="{D19CB66F-5877-9178-30E9-712A5F151D26}"/>
              </a:ext>
            </a:extLst>
          </p:cNvPr>
          <p:cNvSpPr>
            <a:spLocks noGrp="1"/>
          </p:cNvSpPr>
          <p:nvPr>
            <p:ph type="sldNum" sz="quarter" idx="12"/>
          </p:nvPr>
        </p:nvSpPr>
        <p:spPr/>
        <p:txBody>
          <a:bodyPr/>
          <a:lstStyle/>
          <a:p>
            <a:fld id="{FAEF9944-A4F6-4C59-AEBD-678D6480B8EA}" type="slidenum">
              <a:rPr lang="en-US" smtClean="0"/>
              <a:pPr/>
              <a:t>‹#›</a:t>
            </a:fld>
            <a:endParaRPr lang="en-US"/>
          </a:p>
        </p:txBody>
      </p:sp>
    </p:spTree>
    <p:extLst>
      <p:ext uri="{BB962C8B-B14F-4D97-AF65-F5344CB8AC3E}">
        <p14:creationId xmlns:p14="http://schemas.microsoft.com/office/powerpoint/2010/main" val="100763052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E13A81-0E68-3090-61D3-A91DDE103DF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DK"/>
          </a:p>
        </p:txBody>
      </p:sp>
      <p:sp>
        <p:nvSpPr>
          <p:cNvPr id="3" name="Vertical Text Placeholder 2">
            <a:extLst>
              <a:ext uri="{FF2B5EF4-FFF2-40B4-BE49-F238E27FC236}">
                <a16:creationId xmlns:a16="http://schemas.microsoft.com/office/drawing/2014/main" id="{80FACE5B-997A-2411-CD1D-3B906D5AFE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4" name="Date Placeholder 3">
            <a:extLst>
              <a:ext uri="{FF2B5EF4-FFF2-40B4-BE49-F238E27FC236}">
                <a16:creationId xmlns:a16="http://schemas.microsoft.com/office/drawing/2014/main" id="{651D9DEF-C457-74C5-634F-F00C75CC5A25}"/>
              </a:ext>
            </a:extLst>
          </p:cNvPr>
          <p:cNvSpPr>
            <a:spLocks noGrp="1"/>
          </p:cNvSpPr>
          <p:nvPr>
            <p:ph type="dt" sz="half" idx="10"/>
          </p:nvPr>
        </p:nvSpPr>
        <p:spPr/>
        <p:txBody>
          <a:bodyPr/>
          <a:lstStyle/>
          <a:p>
            <a:r>
              <a:rPr lang="en-US"/>
              <a:t>9/8/20XX</a:t>
            </a:r>
          </a:p>
        </p:txBody>
      </p:sp>
      <p:sp>
        <p:nvSpPr>
          <p:cNvPr id="5" name="Footer Placeholder 4">
            <a:extLst>
              <a:ext uri="{FF2B5EF4-FFF2-40B4-BE49-F238E27FC236}">
                <a16:creationId xmlns:a16="http://schemas.microsoft.com/office/drawing/2014/main" id="{C7DB5D99-4D76-952F-D3CF-D3AEAE66EF81}"/>
              </a:ext>
            </a:extLst>
          </p:cNvPr>
          <p:cNvSpPr>
            <a:spLocks noGrp="1"/>
          </p:cNvSpPr>
          <p:nvPr>
            <p:ph type="ftr" sz="quarter" idx="11"/>
          </p:nvPr>
        </p:nvSpPr>
        <p:spPr/>
        <p:txBody>
          <a:bodyPr/>
          <a:lstStyle/>
          <a:p>
            <a:r>
              <a:rPr lang="en-US"/>
              <a:t>Presentation Title</a:t>
            </a:r>
          </a:p>
        </p:txBody>
      </p:sp>
      <p:sp>
        <p:nvSpPr>
          <p:cNvPr id="6" name="Slide Number Placeholder 5">
            <a:extLst>
              <a:ext uri="{FF2B5EF4-FFF2-40B4-BE49-F238E27FC236}">
                <a16:creationId xmlns:a16="http://schemas.microsoft.com/office/drawing/2014/main" id="{3297DE33-398B-D83D-197C-03C161AFB19F}"/>
              </a:ext>
            </a:extLst>
          </p:cNvPr>
          <p:cNvSpPr>
            <a:spLocks noGrp="1"/>
          </p:cNvSpPr>
          <p:nvPr>
            <p:ph type="sldNum" sz="quarter" idx="12"/>
          </p:nvPr>
        </p:nvSpPr>
        <p:spPr/>
        <p:txBody>
          <a:bodyPr/>
          <a:lstStyle/>
          <a:p>
            <a:fld id="{FAEF9944-A4F6-4C59-AEBD-678D6480B8EA}" type="slidenum">
              <a:rPr lang="en-US" smtClean="0"/>
              <a:pPr/>
              <a:t>‹#›</a:t>
            </a:fld>
            <a:endParaRPr lang="en-US"/>
          </a:p>
        </p:txBody>
      </p:sp>
    </p:spTree>
    <p:extLst>
      <p:ext uri="{BB962C8B-B14F-4D97-AF65-F5344CB8AC3E}">
        <p14:creationId xmlns:p14="http://schemas.microsoft.com/office/powerpoint/2010/main" val="7425252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EA8D8870-8337-4ABD-9EA6-3D5AAB7E42D9}"/>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BAC3B2DB-2CCA-4BD4-8D63-98257049E273}"/>
              </a:ext>
              <a:ext uri="{C183D7F6-B498-43B3-948B-1728B52AA6E4}">
                <adec:decorative xmlns:adec="http://schemas.microsoft.com/office/drawing/2017/decorative" val="1"/>
              </a:ext>
            </a:extLst>
          </p:cNvPr>
          <p:cNvSpPr/>
          <p:nvPr userDrawn="1"/>
        </p:nvSpPr>
        <p:spPr>
          <a:xfrm>
            <a:off x="0" y="825689"/>
            <a:ext cx="12192000" cy="52017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itle 1">
            <a:extLst>
              <a:ext uri="{FF2B5EF4-FFF2-40B4-BE49-F238E27FC236}">
                <a16:creationId xmlns:a16="http://schemas.microsoft.com/office/drawing/2014/main" id="{324DAAC3-FA37-4838-A298-327679F99F8A}"/>
              </a:ext>
            </a:extLst>
          </p:cNvPr>
          <p:cNvSpPr>
            <a:spLocks noGrp="1"/>
          </p:cNvSpPr>
          <p:nvPr>
            <p:ph type="ctrTitle" hasCustomPrompt="1"/>
          </p:nvPr>
        </p:nvSpPr>
        <p:spPr>
          <a:xfrm>
            <a:off x="1386629" y="825687"/>
            <a:ext cx="9643772" cy="5201730"/>
          </a:xfrm>
        </p:spPr>
        <p:txBody>
          <a:bodyPr tIns="182880" anchor="ctr" anchorCtr="0">
            <a:noAutofit/>
          </a:bodyPr>
          <a:lstStyle>
            <a:lvl1pPr algn="l">
              <a:lnSpc>
                <a:spcPct val="100000"/>
              </a:lnSpc>
              <a:defRPr sz="4800" cap="all" baseline="0">
                <a:solidFill>
                  <a:schemeClr val="bg1"/>
                </a:solidFill>
              </a:defRPr>
            </a:lvl1pPr>
          </a:lstStyle>
          <a:p>
            <a:r>
              <a:rPr lang="en-US" sz="4400">
                <a:solidFill>
                  <a:schemeClr val="bg1"/>
                </a:solidFill>
              </a:rPr>
              <a:t>CLICK TO ADD TITLE</a:t>
            </a:r>
          </a:p>
        </p:txBody>
      </p:sp>
      <p:sp>
        <p:nvSpPr>
          <p:cNvPr id="56" name="Rectangle 55">
            <a:extLst>
              <a:ext uri="{FF2B5EF4-FFF2-40B4-BE49-F238E27FC236}">
                <a16:creationId xmlns:a16="http://schemas.microsoft.com/office/drawing/2014/main" id="{FB792E4C-AD3B-4E88-8540-E75759746368}"/>
              </a:ext>
              <a:ext uri="{C183D7F6-B498-43B3-948B-1728B52AA6E4}">
                <adec:decorative xmlns:adec="http://schemas.microsoft.com/office/drawing/2017/decorative" val="1"/>
              </a:ext>
            </a:extLst>
          </p:cNvPr>
          <p:cNvSpPr/>
          <p:nvPr userDrawn="1"/>
        </p:nvSpPr>
        <p:spPr>
          <a:xfrm>
            <a:off x="-1" y="889696"/>
            <a:ext cx="1070775" cy="50777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6A32632F-9ED1-4328-BBE3-B4E014156A29}"/>
              </a:ext>
              <a:ext uri="{C183D7F6-B498-43B3-948B-1728B52AA6E4}">
                <adec:decorative xmlns:adec="http://schemas.microsoft.com/office/drawing/2017/decorative" val="1"/>
              </a:ext>
            </a:extLst>
          </p:cNvPr>
          <p:cNvSpPr/>
          <p:nvPr userDrawn="1"/>
        </p:nvSpPr>
        <p:spPr>
          <a:xfrm rot="5400000">
            <a:off x="-236512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EA124D3C-01E3-4B96-BDF0-54851D1739D0}"/>
              </a:ext>
              <a:ext uri="{C183D7F6-B498-43B3-948B-1728B52AA6E4}">
                <adec:decorative xmlns:adec="http://schemas.microsoft.com/office/drawing/2017/decorative" val="1"/>
              </a:ext>
            </a:extLst>
          </p:cNvPr>
          <p:cNvSpPr/>
          <p:nvPr userDrawn="1"/>
        </p:nvSpPr>
        <p:spPr>
          <a:xfrm rot="5400000">
            <a:off x="765851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67A64FF-37A7-4837-8033-CBEA22697ECA}"/>
              </a:ext>
              <a:ext uri="{C183D7F6-B498-43B3-948B-1728B52AA6E4}">
                <adec:decorative xmlns:adec="http://schemas.microsoft.com/office/drawing/2017/decorative" val="1"/>
              </a:ext>
            </a:extLst>
          </p:cNvPr>
          <p:cNvSpPr/>
          <p:nvPr userDrawn="1"/>
        </p:nvSpPr>
        <p:spPr>
          <a:xfrm>
            <a:off x="11119516" y="896046"/>
            <a:ext cx="1070775" cy="50777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FC0C09F-8990-542B-199E-E6FADE2FEEFB}"/>
              </a:ext>
              <a:ext uri="{C183D7F6-B498-43B3-948B-1728B52AA6E4}">
                <adec:decorative xmlns:adec="http://schemas.microsoft.com/office/drawing/2017/decorative" val="1"/>
              </a:ext>
            </a:extLst>
          </p:cNvPr>
          <p:cNvSpPr/>
          <p:nvPr userDrawn="1"/>
        </p:nvSpPr>
        <p:spPr>
          <a:xfrm>
            <a:off x="11119516" y="0"/>
            <a:ext cx="1070775" cy="8256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F6F60C3-341E-9533-2415-66360A254A78}"/>
              </a:ext>
              <a:ext uri="{C183D7F6-B498-43B3-948B-1728B52AA6E4}">
                <adec:decorative xmlns:adec="http://schemas.microsoft.com/office/drawing/2017/decorative" val="1"/>
              </a:ext>
            </a:extLst>
          </p:cNvPr>
          <p:cNvSpPr/>
          <p:nvPr userDrawn="1"/>
        </p:nvSpPr>
        <p:spPr>
          <a:xfrm>
            <a:off x="11119515" y="6027421"/>
            <a:ext cx="1070775" cy="8305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6263052"/>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3">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F5F5DFA-1BC3-4062-9356-6145C9F7CD56}"/>
              </a:ext>
              <a:ext uri="{C183D7F6-B498-43B3-948B-1728B52AA6E4}">
                <adec:decorative xmlns:adec="http://schemas.microsoft.com/office/drawing/2017/decorative" val="1"/>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6B5D461-AEC0-477F-A77A-6227F95A8374}"/>
              </a:ext>
              <a:ext uri="{C183D7F6-B498-43B3-948B-1728B52AA6E4}">
                <adec:decorative xmlns:adec="http://schemas.microsoft.com/office/drawing/2017/decorative" val="1"/>
              </a:ext>
            </a:extLst>
          </p:cNvPr>
          <p:cNvSpPr/>
          <p:nvPr userDrawn="1"/>
        </p:nvSpPr>
        <p:spPr>
          <a:xfrm>
            <a:off x="8175813" y="0"/>
            <a:ext cx="4016188" cy="1056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E1A041D-DE47-45FA-AC78-CC7FD02571F2}"/>
              </a:ext>
              <a:ext uri="{C183D7F6-B498-43B3-948B-1728B52AA6E4}">
                <adec:decorative xmlns:adec="http://schemas.microsoft.com/office/drawing/2017/decorative" val="1"/>
              </a:ext>
            </a:extLst>
          </p:cNvPr>
          <p:cNvSpPr/>
          <p:nvPr userDrawn="1"/>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614254-52EF-4F58-99B1-CDA7C39223C1}"/>
              </a:ext>
              <a:ext uri="{C183D7F6-B498-43B3-948B-1728B52AA6E4}">
                <adec:decorative xmlns:adec="http://schemas.microsoft.com/office/drawing/2017/decorative" val="1"/>
              </a:ext>
            </a:extLst>
          </p:cNvPr>
          <p:cNvSpPr/>
          <p:nvPr userDrawn="1"/>
        </p:nvSpPr>
        <p:spPr>
          <a:xfrm>
            <a:off x="-9134" y="1095508"/>
            <a:ext cx="8203482" cy="50168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BD3B3ABA-0408-41EA-935D-D4F4586AA840}"/>
              </a:ext>
            </a:extLst>
          </p:cNvPr>
          <p:cNvSpPr>
            <a:spLocks noGrp="1"/>
          </p:cNvSpPr>
          <p:nvPr>
            <p:ph type="title" hasCustomPrompt="1"/>
          </p:nvPr>
        </p:nvSpPr>
        <p:spPr>
          <a:xfrm>
            <a:off x="787178" y="1361923"/>
            <a:ext cx="6623040" cy="1421898"/>
          </a:xfrm>
        </p:spPr>
        <p:txBody>
          <a:bodyPr anchor="b" anchorCtr="0">
            <a:noAutofit/>
          </a:bodyPr>
          <a:lstStyle>
            <a:lvl1pPr>
              <a:lnSpc>
                <a:spcPct val="100000"/>
              </a:lnSpc>
              <a:defRPr sz="3200"/>
            </a:lvl1pPr>
          </a:lstStyle>
          <a:p>
            <a:r>
              <a:rPr lang="en-US"/>
              <a:t>Click to add title</a:t>
            </a:r>
          </a:p>
        </p:txBody>
      </p:sp>
      <p:sp>
        <p:nvSpPr>
          <p:cNvPr id="3" name="Content Placeholder 2">
            <a:extLst>
              <a:ext uri="{FF2B5EF4-FFF2-40B4-BE49-F238E27FC236}">
                <a16:creationId xmlns:a16="http://schemas.microsoft.com/office/drawing/2014/main" id="{C40EA5BF-04A6-2B17-0703-8419C4DB97FF}"/>
              </a:ext>
            </a:extLst>
          </p:cNvPr>
          <p:cNvSpPr>
            <a:spLocks noGrp="1"/>
          </p:cNvSpPr>
          <p:nvPr>
            <p:ph sz="quarter" idx="14" hasCustomPrompt="1"/>
          </p:nvPr>
        </p:nvSpPr>
        <p:spPr>
          <a:xfrm>
            <a:off x="787399" y="2916772"/>
            <a:ext cx="6622819" cy="2852639"/>
          </a:xfrm>
        </p:spPr>
        <p:txBody>
          <a:bodyPr anchor="t"/>
          <a:lstStyle>
            <a:lvl1pPr marL="0" indent="0">
              <a:lnSpc>
                <a:spcPct val="125000"/>
              </a:lnSpc>
              <a:spcAft>
                <a:spcPts val="600"/>
              </a:spcAft>
              <a:buNone/>
              <a:defRPr sz="2000" b="0"/>
            </a:lvl1pPr>
            <a:lvl2pPr>
              <a:lnSpc>
                <a:spcPct val="125000"/>
              </a:lnSpc>
              <a:spcAft>
                <a:spcPts val="600"/>
              </a:spcAft>
              <a:defRPr/>
            </a:lvl2pPr>
            <a:lvl3pPr>
              <a:lnSpc>
                <a:spcPct val="125000"/>
              </a:lnSpc>
              <a:spcAft>
                <a:spcPts val="600"/>
              </a:spcAft>
              <a:defRPr/>
            </a:lvl3pPr>
            <a:lvl4pPr>
              <a:lnSpc>
                <a:spcPct val="125000"/>
              </a:lnSpc>
              <a:spcAft>
                <a:spcPts val="600"/>
              </a:spcAft>
              <a:defRPr/>
            </a:lvl4pPr>
            <a:lvl5pPr>
              <a:lnSpc>
                <a:spcPct val="125000"/>
              </a:lnSpc>
              <a:spcAft>
                <a:spcPts val="600"/>
              </a:spcAf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1837301C-2B9B-4119-9002-BD6DB2AB87FB}"/>
              </a:ext>
              <a:ext uri="{C183D7F6-B498-43B3-948B-1728B52AA6E4}">
                <adec:decorative xmlns:adec="http://schemas.microsoft.com/office/drawing/2017/decorative" val="1"/>
              </a:ext>
            </a:extLst>
          </p:cNvPr>
          <p:cNvSpPr/>
          <p:nvPr userDrawn="1"/>
        </p:nvSpPr>
        <p:spPr>
          <a:xfrm>
            <a:off x="-1" y="6144405"/>
            <a:ext cx="8150087" cy="7135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D12738D-D0ED-4899-A01C-42439B5B3E64}"/>
              </a:ext>
              <a:ext uri="{C183D7F6-B498-43B3-948B-1728B52AA6E4}">
                <adec:decorative xmlns:adec="http://schemas.microsoft.com/office/drawing/2017/decorative" val="1"/>
              </a:ext>
            </a:extLst>
          </p:cNvPr>
          <p:cNvSpPr/>
          <p:nvPr userDrawn="1"/>
        </p:nvSpPr>
        <p:spPr>
          <a:xfrm>
            <a:off x="8206532" y="6167615"/>
            <a:ext cx="3982418"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EED261D-45B9-40C1-8341-8B8B796E8AE2}"/>
              </a:ext>
              <a:ext uri="{C183D7F6-B498-43B3-948B-1728B52AA6E4}">
                <adec:decorative xmlns:adec="http://schemas.microsoft.com/office/drawing/2017/decorative" val="1"/>
              </a:ext>
            </a:extLst>
          </p:cNvPr>
          <p:cNvSpPr/>
          <p:nvPr userDrawn="1"/>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ooter Placeholder 7">
            <a:extLst>
              <a:ext uri="{FF2B5EF4-FFF2-40B4-BE49-F238E27FC236}">
                <a16:creationId xmlns:a16="http://schemas.microsoft.com/office/drawing/2014/main" id="{182CF530-D736-4104-8678-850EEDF997E6}"/>
              </a:ext>
            </a:extLst>
          </p:cNvPr>
          <p:cNvSpPr>
            <a:spLocks noGrp="1"/>
          </p:cNvSpPr>
          <p:nvPr>
            <p:ph type="ftr" sz="quarter" idx="11"/>
          </p:nvPr>
        </p:nvSpPr>
        <p:spPr>
          <a:xfrm>
            <a:off x="787178" y="6309360"/>
            <a:ext cx="6623040" cy="457200"/>
          </a:xfrm>
        </p:spPr>
        <p:txBody>
          <a:bodyPr/>
          <a:lstStyle>
            <a:lvl1pPr>
              <a:defRPr>
                <a:solidFill>
                  <a:schemeClr val="bg1"/>
                </a:solidFill>
              </a:defRPr>
            </a:lvl1pPr>
          </a:lstStyle>
          <a:p>
            <a:r>
              <a:rPr lang="en-US"/>
              <a:t>Presentation Title</a:t>
            </a:r>
          </a:p>
        </p:txBody>
      </p:sp>
      <p:sp>
        <p:nvSpPr>
          <p:cNvPr id="19" name="Date Placeholder 5">
            <a:extLst>
              <a:ext uri="{FF2B5EF4-FFF2-40B4-BE49-F238E27FC236}">
                <a16:creationId xmlns:a16="http://schemas.microsoft.com/office/drawing/2014/main" id="{8DEDB7CE-711E-4E43-9450-4C7BECE2FCFC}"/>
              </a:ext>
            </a:extLst>
          </p:cNvPr>
          <p:cNvSpPr>
            <a:spLocks noGrp="1"/>
          </p:cNvSpPr>
          <p:nvPr>
            <p:ph type="dt" sz="half" idx="10"/>
          </p:nvPr>
        </p:nvSpPr>
        <p:spPr>
          <a:xfrm>
            <a:off x="8379537" y="6309360"/>
            <a:ext cx="1885598" cy="457200"/>
          </a:xfrm>
        </p:spPr>
        <p:txBody>
          <a:bodyPr/>
          <a:lstStyle/>
          <a:p>
            <a:r>
              <a:rPr lang="en-US"/>
              <a:t>9/8/20XX</a:t>
            </a:r>
          </a:p>
        </p:txBody>
      </p:sp>
      <p:sp>
        <p:nvSpPr>
          <p:cNvPr id="20" name="Slide Number Placeholder 9">
            <a:extLst>
              <a:ext uri="{FF2B5EF4-FFF2-40B4-BE49-F238E27FC236}">
                <a16:creationId xmlns:a16="http://schemas.microsoft.com/office/drawing/2014/main" id="{F5D9588C-9E6B-42F6-8B42-D18388626ACB}"/>
              </a:ext>
            </a:extLst>
          </p:cNvPr>
          <p:cNvSpPr>
            <a:spLocks noGrp="1"/>
          </p:cNvSpPr>
          <p:nvPr>
            <p:ph type="sldNum" sz="quarter" idx="12"/>
          </p:nvPr>
        </p:nvSpPr>
        <p:spPr>
          <a:xfrm>
            <a:off x="10569202" y="6309360"/>
            <a:ext cx="979879" cy="457200"/>
          </a:xfrm>
        </p:spPr>
        <p:txBody>
          <a:bodyPr/>
          <a:lstStyle>
            <a:lvl1pPr>
              <a:defRPr sz="1200" b="0"/>
            </a:lvl1pPr>
          </a:lstStyle>
          <a:p>
            <a:fld id="{FAEF9944-A4F6-4C59-AEBD-678D6480B8EA}" type="slidenum">
              <a:rPr lang="en-US" smtClean="0"/>
              <a:pPr/>
              <a:t>‹#›</a:t>
            </a:fld>
            <a:endParaRPr lang="en-US"/>
          </a:p>
        </p:txBody>
      </p:sp>
      <p:sp>
        <p:nvSpPr>
          <p:cNvPr id="18" name="Rectangle 17">
            <a:extLst>
              <a:ext uri="{FF2B5EF4-FFF2-40B4-BE49-F238E27FC236}">
                <a16:creationId xmlns:a16="http://schemas.microsoft.com/office/drawing/2014/main" id="{3E23953F-BF80-48E0-8282-62907D6C29C6}"/>
              </a:ext>
              <a:ext uri="{C183D7F6-B498-43B3-948B-1728B52AA6E4}">
                <adec:decorative xmlns:adec="http://schemas.microsoft.com/office/drawing/2017/decorative" val="1"/>
              </a:ext>
            </a:extLst>
          </p:cNvPr>
          <p:cNvSpPr/>
          <p:nvPr userDrawn="1"/>
        </p:nvSpPr>
        <p:spPr>
          <a:xfrm>
            <a:off x="8142523"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D79D74E-6357-D3E7-30C0-09B4B82BA321}"/>
              </a:ext>
              <a:ext uri="{C183D7F6-B498-43B3-948B-1728B52AA6E4}">
                <adec:decorative xmlns:adec="http://schemas.microsoft.com/office/drawing/2017/decorative" val="1"/>
              </a:ext>
            </a:extLst>
          </p:cNvPr>
          <p:cNvSpPr/>
          <p:nvPr userDrawn="1"/>
        </p:nvSpPr>
        <p:spPr>
          <a:xfrm>
            <a:off x="8203482" y="1095507"/>
            <a:ext cx="3997653" cy="50168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5248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Content + Picture">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C341663-7159-49AD-AAF3-4B3C490D8123}"/>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0F2EB12-394C-40E4-9186-CBD6635B5DA9}"/>
              </a:ext>
              <a:ext uri="{C183D7F6-B498-43B3-948B-1728B52AA6E4}">
                <adec:decorative xmlns:adec="http://schemas.microsoft.com/office/drawing/2017/decorative" val="1"/>
              </a:ext>
            </a:extLst>
          </p:cNvPr>
          <p:cNvSpPr/>
          <p:nvPr userDrawn="1"/>
        </p:nvSpPr>
        <p:spPr>
          <a:xfrm>
            <a:off x="4677552" y="0"/>
            <a:ext cx="751444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1">
            <a:extLst>
              <a:ext uri="{FF2B5EF4-FFF2-40B4-BE49-F238E27FC236}">
                <a16:creationId xmlns:a16="http://schemas.microsoft.com/office/drawing/2014/main" id="{53F9468C-8821-4670-9C7C-78E7D75861AD}"/>
              </a:ext>
            </a:extLst>
          </p:cNvPr>
          <p:cNvSpPr>
            <a:spLocks noGrp="1"/>
          </p:cNvSpPr>
          <p:nvPr>
            <p:ph type="title" hasCustomPrompt="1"/>
          </p:nvPr>
        </p:nvSpPr>
        <p:spPr>
          <a:xfrm>
            <a:off x="5141023" y="167463"/>
            <a:ext cx="6408058" cy="1580890"/>
          </a:xfrm>
        </p:spPr>
        <p:txBody>
          <a:bodyPr anchor="b" anchorCtr="0">
            <a:noAutofit/>
          </a:bodyPr>
          <a:lstStyle>
            <a:lvl1pPr>
              <a:lnSpc>
                <a:spcPct val="100000"/>
              </a:lnSpc>
              <a:defRPr sz="3200"/>
            </a:lvl1pPr>
          </a:lstStyle>
          <a:p>
            <a:r>
              <a:rPr lang="en-US"/>
              <a:t>Click to add title</a:t>
            </a:r>
          </a:p>
        </p:txBody>
      </p:sp>
      <p:sp>
        <p:nvSpPr>
          <p:cNvPr id="4" name="Content Placeholder 3">
            <a:extLst>
              <a:ext uri="{FF2B5EF4-FFF2-40B4-BE49-F238E27FC236}">
                <a16:creationId xmlns:a16="http://schemas.microsoft.com/office/drawing/2014/main" id="{FFD78806-0532-B92A-4326-73941B4232E7}"/>
              </a:ext>
            </a:extLst>
          </p:cNvPr>
          <p:cNvSpPr>
            <a:spLocks noGrp="1"/>
          </p:cNvSpPr>
          <p:nvPr>
            <p:ph sz="quarter" idx="16" hasCustomPrompt="1"/>
          </p:nvPr>
        </p:nvSpPr>
        <p:spPr>
          <a:xfrm>
            <a:off x="0" y="0"/>
            <a:ext cx="4613275" cy="6858000"/>
          </a:xfrm>
        </p:spPr>
        <p:txBody>
          <a:bodyPr/>
          <a:lstStyle>
            <a:lvl1pPr>
              <a:defRPr/>
            </a:lvl1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24" name="Rectangle 23">
            <a:extLst>
              <a:ext uri="{FF2B5EF4-FFF2-40B4-BE49-F238E27FC236}">
                <a16:creationId xmlns:a16="http://schemas.microsoft.com/office/drawing/2014/main" id="{D83D2425-8E71-4C9D-8737-018CE44525D0}"/>
              </a:ext>
              <a:ext uri="{C183D7F6-B498-43B3-948B-1728B52AA6E4}">
                <adec:decorative xmlns:adec="http://schemas.microsoft.com/office/drawing/2017/decorative" val="1"/>
              </a:ext>
            </a:extLst>
          </p:cNvPr>
          <p:cNvSpPr/>
          <p:nvPr userDrawn="1"/>
        </p:nvSpPr>
        <p:spPr>
          <a:xfrm rot="5400000">
            <a:off x="121655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DEB24183-BE19-B810-4EF4-D9959CAD150B}"/>
              </a:ext>
            </a:extLst>
          </p:cNvPr>
          <p:cNvSpPr>
            <a:spLocks noGrp="1"/>
          </p:cNvSpPr>
          <p:nvPr>
            <p:ph sz="quarter" idx="15" hasCustomPrompt="1"/>
          </p:nvPr>
        </p:nvSpPr>
        <p:spPr>
          <a:xfrm>
            <a:off x="5140405" y="1959427"/>
            <a:ext cx="6408665" cy="4161653"/>
          </a:xfrm>
        </p:spPr>
        <p:txBody>
          <a:bodyPr anchor="t">
            <a:normAutofit/>
          </a:bodyPr>
          <a:lstStyle>
            <a:lvl1pPr marL="0" indent="0">
              <a:lnSpc>
                <a:spcPct val="100000"/>
              </a:lnSpc>
              <a:spcAft>
                <a:spcPts val="600"/>
              </a:spcAft>
              <a:buNone/>
              <a:defRPr sz="1800" b="0"/>
            </a:lvl1pPr>
            <a:lvl2pPr>
              <a:lnSpc>
                <a:spcPct val="100000"/>
              </a:lnSpc>
              <a:spcAft>
                <a:spcPts val="600"/>
              </a:spcAft>
              <a:defRPr sz="1800"/>
            </a:lvl2pPr>
            <a:lvl3pPr>
              <a:lnSpc>
                <a:spcPct val="100000"/>
              </a:lnSpc>
              <a:spcAft>
                <a:spcPts val="600"/>
              </a:spcAft>
              <a:defRPr sz="1800"/>
            </a:lvl3pPr>
            <a:lvl4pPr>
              <a:lnSpc>
                <a:spcPct val="100000"/>
              </a:lnSpc>
              <a:spcAft>
                <a:spcPts val="600"/>
              </a:spcAft>
              <a:defRPr sz="1800"/>
            </a:lvl4pPr>
            <a:lvl5pPr>
              <a:lnSpc>
                <a:spcPct val="100000"/>
              </a:lnSpc>
              <a:spcAft>
                <a:spcPts val="600"/>
              </a:spcAft>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CD15B6AB-EFBA-3087-EC3D-8DA945B70C0F}"/>
              </a:ext>
            </a:extLst>
          </p:cNvPr>
          <p:cNvSpPr>
            <a:spLocks noGrp="1"/>
          </p:cNvSpPr>
          <p:nvPr>
            <p:ph type="ftr" sz="quarter" idx="11"/>
          </p:nvPr>
        </p:nvSpPr>
        <p:spPr>
          <a:xfrm>
            <a:off x="5140405" y="6309360"/>
            <a:ext cx="3982428" cy="457200"/>
          </a:xfrm>
        </p:spPr>
        <p:txBody>
          <a:bodyPr/>
          <a:lstStyle>
            <a:lvl1pPr algn="ctr">
              <a:defRPr>
                <a:effectLst/>
              </a:defRPr>
            </a:lvl1pPr>
          </a:lstStyle>
          <a:p>
            <a:pPr algn="l"/>
            <a:r>
              <a:rPr lang="en-US"/>
              <a:t>Presentation Title</a:t>
            </a:r>
          </a:p>
        </p:txBody>
      </p:sp>
      <p:sp>
        <p:nvSpPr>
          <p:cNvPr id="10" name="Date Placeholder 3">
            <a:extLst>
              <a:ext uri="{FF2B5EF4-FFF2-40B4-BE49-F238E27FC236}">
                <a16:creationId xmlns:a16="http://schemas.microsoft.com/office/drawing/2014/main" id="{6A3371A6-1409-7906-744F-59D906DF6755}"/>
              </a:ext>
            </a:extLst>
          </p:cNvPr>
          <p:cNvSpPr>
            <a:spLocks noGrp="1"/>
          </p:cNvSpPr>
          <p:nvPr>
            <p:ph type="dt" sz="half" idx="10"/>
          </p:nvPr>
        </p:nvSpPr>
        <p:spPr>
          <a:xfrm>
            <a:off x="9238415" y="6309360"/>
            <a:ext cx="1215204" cy="457200"/>
          </a:xfrm>
        </p:spPr>
        <p:txBody>
          <a:bodyPr/>
          <a:lstStyle>
            <a:lvl1pPr algn="ctr">
              <a:defRPr>
                <a:effectLst/>
              </a:defRPr>
            </a:lvl1pPr>
          </a:lstStyle>
          <a:p>
            <a:r>
              <a:rPr lang="en-US">
                <a:solidFill>
                  <a:schemeClr val="tx2"/>
                </a:solidFill>
              </a:rPr>
              <a:t>9/8/20XX</a:t>
            </a:r>
            <a:endParaRPr lang="en-US"/>
          </a:p>
        </p:txBody>
      </p:sp>
      <p:sp>
        <p:nvSpPr>
          <p:cNvPr id="11" name="Slide Number Placeholder 5">
            <a:extLst>
              <a:ext uri="{FF2B5EF4-FFF2-40B4-BE49-F238E27FC236}">
                <a16:creationId xmlns:a16="http://schemas.microsoft.com/office/drawing/2014/main" id="{8546652F-6212-09E9-1A75-28F7C8EEF073}"/>
              </a:ext>
            </a:extLst>
          </p:cNvPr>
          <p:cNvSpPr>
            <a:spLocks noGrp="1"/>
          </p:cNvSpPr>
          <p:nvPr>
            <p:ph type="sldNum" sz="quarter" idx="12"/>
          </p:nvPr>
        </p:nvSpPr>
        <p:spPr>
          <a:xfrm>
            <a:off x="10569202" y="6309360"/>
            <a:ext cx="979879" cy="457200"/>
          </a:xfrm>
        </p:spPr>
        <p:txBody>
          <a:bodyPr/>
          <a:lstStyle>
            <a:lvl1pPr>
              <a:defRPr sz="1200" b="0"/>
            </a:lvl1pPr>
          </a:lstStyle>
          <a:p>
            <a:fld id="{FAEF9944-A4F6-4C59-AEBD-678D6480B8EA}" type="slidenum">
              <a:rPr lang="en-US" smtClean="0"/>
              <a:pPr/>
              <a:t>‹#›</a:t>
            </a:fld>
            <a:endParaRPr lang="en-US"/>
          </a:p>
        </p:txBody>
      </p:sp>
    </p:spTree>
    <p:extLst>
      <p:ext uri="{BB962C8B-B14F-4D97-AF65-F5344CB8AC3E}">
        <p14:creationId xmlns:p14="http://schemas.microsoft.com/office/powerpoint/2010/main" val="957250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wo Content 2">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2DF88512-9E62-4695-B350-39488566A1F7}"/>
              </a:ext>
              <a:ext uri="{C183D7F6-B498-43B3-948B-1728B52AA6E4}">
                <adec:decorative xmlns:adec="http://schemas.microsoft.com/office/drawing/2017/decorative" val="1"/>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8CD596D-95F4-4C5C-A0E7-86D747FE70BE}"/>
              </a:ext>
              <a:ext uri="{C183D7F6-B498-43B3-948B-1728B52AA6E4}">
                <adec:decorative xmlns:adec="http://schemas.microsoft.com/office/drawing/2017/decorative" val="1"/>
              </a:ext>
            </a:extLst>
          </p:cNvPr>
          <p:cNvSpPr/>
          <p:nvPr userDrawn="1"/>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7553E9F-DCBF-4BEE-A261-5AA97361A0E0}"/>
              </a:ext>
              <a:ext uri="{C183D7F6-B498-43B3-948B-1728B52AA6E4}">
                <adec:decorative xmlns:adec="http://schemas.microsoft.com/office/drawing/2017/decorative" val="1"/>
              </a:ext>
            </a:extLst>
          </p:cNvPr>
          <p:cNvSpPr/>
          <p:nvPr userDrawn="1"/>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949B0EB0-AEBA-44ED-BC77-4188C7486144}"/>
              </a:ext>
            </a:extLst>
          </p:cNvPr>
          <p:cNvSpPr>
            <a:spLocks noGrp="1"/>
          </p:cNvSpPr>
          <p:nvPr>
            <p:ph type="title" hasCustomPrompt="1"/>
          </p:nvPr>
        </p:nvSpPr>
        <p:spPr>
          <a:xfrm>
            <a:off x="1535371" y="962423"/>
            <a:ext cx="10013710" cy="1216152"/>
          </a:xfrm>
        </p:spPr>
        <p:txBody>
          <a:bodyPr tIns="182880" anchor="ctr" anchorCtr="0">
            <a:noAutofit/>
          </a:bodyPr>
          <a:lstStyle>
            <a:lvl1pPr>
              <a:lnSpc>
                <a:spcPct val="100000"/>
              </a:lnSpc>
              <a:defRPr sz="3200">
                <a:solidFill>
                  <a:schemeClr val="bg1"/>
                </a:solidFill>
              </a:defRPr>
            </a:lvl1pPr>
          </a:lstStyle>
          <a:p>
            <a:r>
              <a:rPr lang="en-US">
                <a:solidFill>
                  <a:schemeClr val="bg1"/>
                </a:solidFill>
              </a:rPr>
              <a:t>Click to add title</a:t>
            </a:r>
          </a:p>
        </p:txBody>
      </p:sp>
      <p:sp>
        <p:nvSpPr>
          <p:cNvPr id="2" name="Content Placeholder 2">
            <a:extLst>
              <a:ext uri="{FF2B5EF4-FFF2-40B4-BE49-F238E27FC236}">
                <a16:creationId xmlns:a16="http://schemas.microsoft.com/office/drawing/2014/main" id="{252AD8E1-37CB-EB1E-9394-A293E1F2107F}"/>
              </a:ext>
            </a:extLst>
          </p:cNvPr>
          <p:cNvSpPr>
            <a:spLocks noGrp="1"/>
          </p:cNvSpPr>
          <p:nvPr>
            <p:ph sz="quarter" idx="18" hasCustomPrompt="1"/>
          </p:nvPr>
        </p:nvSpPr>
        <p:spPr>
          <a:xfrm>
            <a:off x="1542563" y="2590800"/>
            <a:ext cx="6441412" cy="3718557"/>
          </a:xfrm>
        </p:spPr>
        <p:txBody>
          <a:bodyPr anchor="t">
            <a:normAutofit/>
          </a:bodyPr>
          <a:lstStyle>
            <a:lvl1pPr marL="0" indent="0">
              <a:lnSpc>
                <a:spcPct val="125000"/>
              </a:lnSpc>
              <a:spcAft>
                <a:spcPts val="600"/>
              </a:spcAft>
              <a:buNone/>
              <a:defRPr sz="1800" b="0"/>
            </a:lvl1pPr>
            <a:lvl2pPr marL="283464">
              <a:lnSpc>
                <a:spcPct val="125000"/>
              </a:lnSpc>
              <a:spcAft>
                <a:spcPts val="600"/>
              </a:spcAft>
              <a:defRPr sz="1800"/>
            </a:lvl2pPr>
            <a:lvl3pPr marL="566928">
              <a:lnSpc>
                <a:spcPct val="125000"/>
              </a:lnSpc>
              <a:spcAft>
                <a:spcPts val="600"/>
              </a:spcAft>
              <a:defRPr sz="1800"/>
            </a:lvl3pPr>
            <a:lvl4pPr marL="850392">
              <a:lnSpc>
                <a:spcPct val="125000"/>
              </a:lnSpc>
              <a:spcAft>
                <a:spcPts val="600"/>
              </a:spcAft>
              <a:defRPr sz="1800"/>
            </a:lvl4pPr>
            <a:lvl5pPr marL="1133856">
              <a:lnSpc>
                <a:spcPct val="125000"/>
              </a:lnSpc>
              <a:spcAft>
                <a:spcPts val="600"/>
              </a:spcAft>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5B37B294-6F01-986D-E8E5-119AE9A8F2BE}"/>
              </a:ext>
            </a:extLst>
          </p:cNvPr>
          <p:cNvSpPr>
            <a:spLocks noGrp="1"/>
          </p:cNvSpPr>
          <p:nvPr>
            <p:ph sz="quarter" idx="17" hasCustomPrompt="1"/>
          </p:nvPr>
        </p:nvSpPr>
        <p:spPr>
          <a:xfrm>
            <a:off x="8197362" y="2590800"/>
            <a:ext cx="3522849" cy="3718557"/>
          </a:xfrm>
        </p:spPr>
        <p:txBody>
          <a:bodyPr anchor="t">
            <a:normAutofit/>
          </a:bodyPr>
          <a:lstStyle>
            <a:lvl1pPr marL="285750" indent="-285750">
              <a:lnSpc>
                <a:spcPct val="125000"/>
              </a:lnSpc>
              <a:spcAft>
                <a:spcPts val="600"/>
              </a:spcAft>
              <a:buFont typeface="Wingdings" panose="05000000000000000000" pitchFamily="2" charset="2"/>
              <a:buChar char="§"/>
              <a:defRPr sz="1800" b="0"/>
            </a:lvl1pPr>
            <a:lvl2pPr>
              <a:lnSpc>
                <a:spcPct val="125000"/>
              </a:lnSpc>
              <a:spcAft>
                <a:spcPts val="600"/>
              </a:spcAft>
              <a:defRPr sz="1800"/>
            </a:lvl2pPr>
            <a:lvl3pPr>
              <a:lnSpc>
                <a:spcPct val="125000"/>
              </a:lnSpc>
              <a:spcAft>
                <a:spcPts val="600"/>
              </a:spcAft>
              <a:defRPr sz="1800"/>
            </a:lvl3pPr>
            <a:lvl4pPr>
              <a:lnSpc>
                <a:spcPct val="125000"/>
              </a:lnSpc>
              <a:spcAft>
                <a:spcPts val="600"/>
              </a:spcAft>
              <a:defRPr sz="1800"/>
            </a:lvl4pPr>
            <a:lvl5pPr>
              <a:lnSpc>
                <a:spcPct val="125000"/>
              </a:lnSpc>
              <a:spcAft>
                <a:spcPts val="600"/>
              </a:spcAft>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7278DD10-67BC-4E87-A788-A45C6093F5F8}"/>
              </a:ext>
              <a:ext uri="{C183D7F6-B498-43B3-948B-1728B52AA6E4}">
                <adec:decorative xmlns:adec="http://schemas.microsoft.com/office/drawing/2017/decorative" val="1"/>
              </a:ext>
            </a:extLst>
          </p:cNvPr>
          <p:cNvSpPr/>
          <p:nvPr userDrawn="1"/>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6769F5-486B-4B48-A543-2C70359DF66E}"/>
              </a:ext>
              <a:ext uri="{C183D7F6-B498-43B3-948B-1728B52AA6E4}">
                <adec:decorative xmlns:adec="http://schemas.microsoft.com/office/drawing/2017/decorative" val="1"/>
              </a:ext>
            </a:extLst>
          </p:cNvPr>
          <p:cNvSpPr/>
          <p:nvPr userDrawn="1"/>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a:extLst>
              <a:ext uri="{FF2B5EF4-FFF2-40B4-BE49-F238E27FC236}">
                <a16:creationId xmlns:a16="http://schemas.microsoft.com/office/drawing/2014/main" id="{B47BB165-F380-48C4-B95B-C09C91893B2D}"/>
              </a:ext>
            </a:extLst>
          </p:cNvPr>
          <p:cNvSpPr>
            <a:spLocks noGrp="1"/>
          </p:cNvSpPr>
          <p:nvPr>
            <p:ph type="ftr" sz="quarter" idx="11"/>
          </p:nvPr>
        </p:nvSpPr>
        <p:spPr>
          <a:xfrm>
            <a:off x="1535371" y="6309360"/>
            <a:ext cx="5049579" cy="457200"/>
          </a:xfrm>
        </p:spPr>
        <p:txBody>
          <a:bodyPr/>
          <a:lstStyle/>
          <a:p>
            <a:r>
              <a:rPr lang="en-US"/>
              <a:t>Presentation Title</a:t>
            </a:r>
          </a:p>
        </p:txBody>
      </p:sp>
      <p:sp>
        <p:nvSpPr>
          <p:cNvPr id="14" name="Slide Number Placeholder 5">
            <a:extLst>
              <a:ext uri="{FF2B5EF4-FFF2-40B4-BE49-F238E27FC236}">
                <a16:creationId xmlns:a16="http://schemas.microsoft.com/office/drawing/2014/main" id="{F0805E9B-6657-4167-BD79-CAC59C0D841D}"/>
              </a:ext>
            </a:extLst>
          </p:cNvPr>
          <p:cNvSpPr>
            <a:spLocks noGrp="1"/>
          </p:cNvSpPr>
          <p:nvPr>
            <p:ph type="sldNum" sz="quarter" idx="12"/>
          </p:nvPr>
        </p:nvSpPr>
        <p:spPr>
          <a:xfrm>
            <a:off x="10569202" y="6309360"/>
            <a:ext cx="979879" cy="457200"/>
          </a:xfrm>
        </p:spPr>
        <p:txBody>
          <a:bodyPr/>
          <a:lstStyle>
            <a:lvl1pPr>
              <a:defRPr sz="1200" b="0"/>
            </a:lvl1pPr>
          </a:lstStyle>
          <a:p>
            <a:fld id="{FAEF9944-A4F6-4C59-AEBD-678D6480B8EA}" type="slidenum">
              <a:rPr lang="en-US" smtClean="0"/>
              <a:pPr/>
              <a:t>‹#›</a:t>
            </a:fld>
            <a:endParaRPr lang="en-US"/>
          </a:p>
        </p:txBody>
      </p:sp>
      <p:sp>
        <p:nvSpPr>
          <p:cNvPr id="3" name="Date Placeholder 3">
            <a:extLst>
              <a:ext uri="{FF2B5EF4-FFF2-40B4-BE49-F238E27FC236}">
                <a16:creationId xmlns:a16="http://schemas.microsoft.com/office/drawing/2014/main" id="{D0EFA1AD-93FB-148E-CFC6-A6E5D9967406}"/>
              </a:ext>
            </a:extLst>
          </p:cNvPr>
          <p:cNvSpPr>
            <a:spLocks noGrp="1"/>
          </p:cNvSpPr>
          <p:nvPr>
            <p:ph type="dt" sz="half" idx="10"/>
          </p:nvPr>
        </p:nvSpPr>
        <p:spPr>
          <a:xfrm>
            <a:off x="6678168" y="6309360"/>
            <a:ext cx="2148840" cy="457200"/>
          </a:xfrm>
        </p:spPr>
        <p:txBody>
          <a:bodyPr/>
          <a:lstStyle>
            <a:lvl1pPr algn="l">
              <a:defRPr/>
            </a:lvl1pPr>
          </a:lstStyle>
          <a:p>
            <a:r>
              <a:rPr lang="en-US"/>
              <a:t>9/8/20XX</a:t>
            </a:r>
          </a:p>
        </p:txBody>
      </p:sp>
    </p:spTree>
    <p:extLst>
      <p:ext uri="{BB962C8B-B14F-4D97-AF65-F5344CB8AC3E}">
        <p14:creationId xmlns:p14="http://schemas.microsoft.com/office/powerpoint/2010/main" val="2348269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1">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23DC2F0A-1748-49AE-AF72-D6BBB4F8FEC3}"/>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83DF7B1-E0C5-4E09-BB5C-F11EA14D7C95}"/>
              </a:ext>
              <a:ext uri="{C183D7F6-B498-43B3-948B-1728B52AA6E4}">
                <adec:decorative xmlns:adec="http://schemas.microsoft.com/office/drawing/2017/decorative" val="1"/>
              </a:ext>
            </a:extLst>
          </p:cNvPr>
          <p:cNvSpPr/>
          <p:nvPr userDrawn="1"/>
        </p:nvSpPr>
        <p:spPr>
          <a:xfrm>
            <a:off x="0" y="866789"/>
            <a:ext cx="6833381" cy="2594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BBC678EC-E47C-4AC2-A75A-7022CECD0031}"/>
              </a:ext>
            </a:extLst>
          </p:cNvPr>
          <p:cNvSpPr>
            <a:spLocks noGrp="1"/>
          </p:cNvSpPr>
          <p:nvPr>
            <p:ph type="title" hasCustomPrompt="1"/>
          </p:nvPr>
        </p:nvSpPr>
        <p:spPr>
          <a:xfrm>
            <a:off x="1434622" y="848455"/>
            <a:ext cx="5102365" cy="2601914"/>
          </a:xfrm>
        </p:spPr>
        <p:txBody>
          <a:bodyPr tIns="182880" anchor="ctr" anchorCtr="0">
            <a:noAutofit/>
          </a:bodyPr>
          <a:lstStyle>
            <a:lvl1pPr>
              <a:lnSpc>
                <a:spcPct val="100000"/>
              </a:lnSpc>
              <a:defRPr sz="3200" cap="all" baseline="0">
                <a:solidFill>
                  <a:schemeClr val="bg1"/>
                </a:solidFill>
              </a:defRPr>
            </a:lvl1pPr>
          </a:lstStyle>
          <a:p>
            <a:r>
              <a:rPr lang="en-US">
                <a:solidFill>
                  <a:schemeClr val="bg1"/>
                </a:solidFill>
              </a:rPr>
              <a:t>CLICK TO ADD TITLE</a:t>
            </a:r>
          </a:p>
        </p:txBody>
      </p:sp>
      <p:sp>
        <p:nvSpPr>
          <p:cNvPr id="9" name="Rectangle 8">
            <a:extLst>
              <a:ext uri="{FF2B5EF4-FFF2-40B4-BE49-F238E27FC236}">
                <a16:creationId xmlns:a16="http://schemas.microsoft.com/office/drawing/2014/main" id="{5E74E69A-5ABD-42DF-A2B0-997A626257D4}"/>
              </a:ext>
              <a:ext uri="{C183D7F6-B498-43B3-948B-1728B52AA6E4}">
                <adec:decorative xmlns:adec="http://schemas.microsoft.com/office/drawing/2017/decorative" val="1"/>
              </a:ext>
            </a:extLst>
          </p:cNvPr>
          <p:cNvSpPr/>
          <p:nvPr userDrawn="1"/>
        </p:nvSpPr>
        <p:spPr>
          <a:xfrm>
            <a:off x="-3063" y="920164"/>
            <a:ext cx="1070775" cy="24661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C2B6D0A-4A1F-4B59-B429-AD3FABC74F33}"/>
              </a:ext>
              <a:ext uri="{C183D7F6-B498-43B3-948B-1728B52AA6E4}">
                <adec:decorative xmlns:adec="http://schemas.microsoft.com/office/drawing/2017/decorative" val="1"/>
              </a:ext>
            </a:extLst>
          </p:cNvPr>
          <p:cNvSpPr/>
          <p:nvPr userDrawn="1"/>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2B66529-F6B7-4C1C-8291-8139628DF6C0}"/>
              </a:ext>
              <a:ext uri="{C183D7F6-B498-43B3-948B-1728B52AA6E4}">
                <adec:decorative xmlns:adec="http://schemas.microsoft.com/office/drawing/2017/decorative" val="1"/>
              </a:ext>
            </a:extLst>
          </p:cNvPr>
          <p:cNvSpPr/>
          <p:nvPr userDrawn="1"/>
        </p:nvSpPr>
        <p:spPr>
          <a:xfrm>
            <a:off x="0" y="848456"/>
            <a:ext cx="6833382" cy="717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72245B9-34B5-4F89-8EA6-C018B9D4FA46}"/>
              </a:ext>
              <a:ext uri="{C183D7F6-B498-43B3-948B-1728B52AA6E4}">
                <adec:decorative xmlns:adec="http://schemas.microsoft.com/office/drawing/2017/decorative" val="1"/>
              </a:ext>
            </a:extLst>
          </p:cNvPr>
          <p:cNvSpPr/>
          <p:nvPr userDrawn="1"/>
        </p:nvSpPr>
        <p:spPr>
          <a:xfrm>
            <a:off x="6858023" y="3442673"/>
            <a:ext cx="5333977" cy="341532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90814BE-76E8-43EC-9616-A1F02F053AD5}"/>
              </a:ext>
              <a:ext uri="{C183D7F6-B498-43B3-948B-1728B52AA6E4}">
                <adec:decorative xmlns:adec="http://schemas.microsoft.com/office/drawing/2017/decorative" val="1"/>
              </a:ext>
            </a:extLst>
          </p:cNvPr>
          <p:cNvSpPr/>
          <p:nvPr userDrawn="1"/>
        </p:nvSpPr>
        <p:spPr>
          <a:xfrm>
            <a:off x="0" y="3396996"/>
            <a:ext cx="1219200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a:extLst>
              <a:ext uri="{FF2B5EF4-FFF2-40B4-BE49-F238E27FC236}">
                <a16:creationId xmlns:a16="http://schemas.microsoft.com/office/drawing/2014/main" id="{F8AAA0A6-9D4B-4AA2-82F0-77E5ECF4B647}"/>
              </a:ext>
            </a:extLst>
          </p:cNvPr>
          <p:cNvSpPr>
            <a:spLocks noGrp="1"/>
          </p:cNvSpPr>
          <p:nvPr>
            <p:ph idx="1" hasCustomPrompt="1"/>
          </p:nvPr>
        </p:nvSpPr>
        <p:spPr>
          <a:xfrm>
            <a:off x="7386762" y="3928342"/>
            <a:ext cx="4162319" cy="2285000"/>
          </a:xfrm>
        </p:spPr>
        <p:txBody>
          <a:bodyPr anchor="ctr">
            <a:normAutofit/>
          </a:bodyPr>
          <a:lstStyle>
            <a:lvl1pPr marL="0" indent="0">
              <a:lnSpc>
                <a:spcPct val="100000"/>
              </a:lnSpc>
              <a:spcAft>
                <a:spcPts val="600"/>
              </a:spcAft>
              <a:buNone/>
              <a:defRPr sz="1800" b="0"/>
            </a:lvl1pPr>
          </a:lstStyle>
          <a:p>
            <a:r>
              <a:rPr lang="en-US"/>
              <a:t>Click to add text</a:t>
            </a:r>
          </a:p>
        </p:txBody>
      </p:sp>
      <p:sp>
        <p:nvSpPr>
          <p:cNvPr id="17" name="Footer Placeholder 12">
            <a:extLst>
              <a:ext uri="{FF2B5EF4-FFF2-40B4-BE49-F238E27FC236}">
                <a16:creationId xmlns:a16="http://schemas.microsoft.com/office/drawing/2014/main" id="{8E3FFD99-95F0-47A4-8642-FB9FECEC4F37}"/>
              </a:ext>
            </a:extLst>
          </p:cNvPr>
          <p:cNvSpPr>
            <a:spLocks noGrp="1"/>
          </p:cNvSpPr>
          <p:nvPr>
            <p:ph type="ftr" sz="quarter" idx="11"/>
          </p:nvPr>
        </p:nvSpPr>
        <p:spPr>
          <a:xfrm>
            <a:off x="1525917" y="6309360"/>
            <a:ext cx="4946592" cy="457200"/>
          </a:xfrm>
        </p:spPr>
        <p:txBody>
          <a:bodyPr/>
          <a:lstStyle>
            <a:lvl1pPr>
              <a:defRPr lang="en-US" sz="1200" kern="1200" spc="150" baseline="0" dirty="0">
                <a:solidFill>
                  <a:schemeClr val="tx1">
                    <a:lumMod val="75000"/>
                    <a:lumOff val="25000"/>
                  </a:schemeClr>
                </a:solidFill>
                <a:latin typeface="+mj-lt"/>
                <a:ea typeface="+mn-ea"/>
                <a:cs typeface="+mn-cs"/>
              </a:defRPr>
            </a:lvl1pPr>
          </a:lstStyle>
          <a:p>
            <a:r>
              <a:rPr lang="en-US"/>
              <a:t>Presentation Title</a:t>
            </a:r>
          </a:p>
        </p:txBody>
      </p:sp>
      <p:sp>
        <p:nvSpPr>
          <p:cNvPr id="18" name="Rectangle 17">
            <a:extLst>
              <a:ext uri="{FF2B5EF4-FFF2-40B4-BE49-F238E27FC236}">
                <a16:creationId xmlns:a16="http://schemas.microsoft.com/office/drawing/2014/main" id="{94727536-E532-4015-A178-0ABB6B09C661}"/>
              </a:ext>
              <a:ext uri="{C183D7F6-B498-43B3-948B-1728B52AA6E4}">
                <adec:decorative xmlns:adec="http://schemas.microsoft.com/office/drawing/2017/decorative" val="1"/>
              </a:ext>
            </a:extLst>
          </p:cNvPr>
          <p:cNvSpPr/>
          <p:nvPr userDrawn="1"/>
        </p:nvSpPr>
        <p:spPr>
          <a:xfrm rot="5400000">
            <a:off x="339893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11">
            <a:extLst>
              <a:ext uri="{FF2B5EF4-FFF2-40B4-BE49-F238E27FC236}">
                <a16:creationId xmlns:a16="http://schemas.microsoft.com/office/drawing/2014/main" id="{22977876-C29D-4D32-9948-303465AEC312}"/>
              </a:ext>
            </a:extLst>
          </p:cNvPr>
          <p:cNvSpPr>
            <a:spLocks noGrp="1"/>
          </p:cNvSpPr>
          <p:nvPr>
            <p:ph type="dt" sz="half" idx="10"/>
          </p:nvPr>
        </p:nvSpPr>
        <p:spPr>
          <a:xfrm>
            <a:off x="7377730" y="6309360"/>
            <a:ext cx="2736329" cy="457200"/>
          </a:xfrm>
        </p:spPr>
        <p:txBody>
          <a:bodyPr/>
          <a:lstStyle/>
          <a:p>
            <a:r>
              <a:rPr lang="en-US"/>
              <a:t>9/8/20XX</a:t>
            </a:r>
          </a:p>
        </p:txBody>
      </p:sp>
      <p:sp>
        <p:nvSpPr>
          <p:cNvPr id="20" name="Slide Number Placeholder 15">
            <a:extLst>
              <a:ext uri="{FF2B5EF4-FFF2-40B4-BE49-F238E27FC236}">
                <a16:creationId xmlns:a16="http://schemas.microsoft.com/office/drawing/2014/main" id="{6A7BC11E-2EF0-4989-9A7E-7AB377DB8534}"/>
              </a:ext>
            </a:extLst>
          </p:cNvPr>
          <p:cNvSpPr>
            <a:spLocks noGrp="1"/>
          </p:cNvSpPr>
          <p:nvPr>
            <p:ph type="sldNum" sz="quarter" idx="12"/>
          </p:nvPr>
        </p:nvSpPr>
        <p:spPr>
          <a:xfrm>
            <a:off x="10569202" y="6309360"/>
            <a:ext cx="979879" cy="457200"/>
          </a:xfrm>
        </p:spPr>
        <p:txBody>
          <a:bodyPr/>
          <a:lstStyle>
            <a:lvl1pPr>
              <a:defRPr sz="1200" b="0"/>
            </a:lvl1pPr>
          </a:lstStyle>
          <a:p>
            <a:fld id="{FAEF9944-A4F6-4C59-AEBD-678D6480B8EA}" type="slidenum">
              <a:rPr lang="en-US" smtClean="0"/>
              <a:pPr/>
              <a:t>‹#›</a:t>
            </a:fld>
            <a:endParaRPr lang="en-US"/>
          </a:p>
        </p:txBody>
      </p:sp>
      <p:sp>
        <p:nvSpPr>
          <p:cNvPr id="2" name="Rectangle 1">
            <a:extLst>
              <a:ext uri="{FF2B5EF4-FFF2-40B4-BE49-F238E27FC236}">
                <a16:creationId xmlns:a16="http://schemas.microsoft.com/office/drawing/2014/main" id="{50557ABF-B75C-BD78-1A04-E483A57A9491}"/>
              </a:ext>
              <a:ext uri="{C183D7F6-B498-43B3-948B-1728B52AA6E4}">
                <adec:decorative xmlns:adec="http://schemas.microsoft.com/office/drawing/2017/decorative" val="1"/>
              </a:ext>
            </a:extLst>
          </p:cNvPr>
          <p:cNvSpPr/>
          <p:nvPr userDrawn="1"/>
        </p:nvSpPr>
        <p:spPr>
          <a:xfrm>
            <a:off x="1067712" y="0"/>
            <a:ext cx="5728216" cy="8455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8328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39359-6F76-3CE6-BE3F-404B7FA8D482}"/>
              </a:ext>
            </a:extLst>
          </p:cNvPr>
          <p:cNvSpPr>
            <a:spLocks noGrp="1"/>
          </p:cNvSpPr>
          <p:nvPr>
            <p:ph type="title"/>
          </p:nvPr>
        </p:nvSpPr>
        <p:spPr/>
        <p:txBody>
          <a:bodyPr/>
          <a:lstStyle/>
          <a:p>
            <a:r>
              <a:rPr lang="en-US"/>
              <a:t>Click to edit Master title style</a:t>
            </a:r>
            <a:endParaRPr lang="en-DK"/>
          </a:p>
        </p:txBody>
      </p:sp>
      <p:sp>
        <p:nvSpPr>
          <p:cNvPr id="3" name="Content Placeholder 2">
            <a:extLst>
              <a:ext uri="{FF2B5EF4-FFF2-40B4-BE49-F238E27FC236}">
                <a16:creationId xmlns:a16="http://schemas.microsoft.com/office/drawing/2014/main" id="{95D036A7-C28C-D1C6-8B6C-F709F935CE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4" name="Date Placeholder 3">
            <a:extLst>
              <a:ext uri="{FF2B5EF4-FFF2-40B4-BE49-F238E27FC236}">
                <a16:creationId xmlns:a16="http://schemas.microsoft.com/office/drawing/2014/main" id="{36A84780-15ED-9B8C-5C78-B096F1C8A8DF}"/>
              </a:ext>
            </a:extLst>
          </p:cNvPr>
          <p:cNvSpPr>
            <a:spLocks noGrp="1"/>
          </p:cNvSpPr>
          <p:nvPr>
            <p:ph type="dt" sz="half" idx="10"/>
          </p:nvPr>
        </p:nvSpPr>
        <p:spPr/>
        <p:txBody>
          <a:bodyPr/>
          <a:lstStyle/>
          <a:p>
            <a:r>
              <a:rPr lang="en-US"/>
              <a:t>9/8/20XX</a:t>
            </a:r>
          </a:p>
        </p:txBody>
      </p:sp>
      <p:sp>
        <p:nvSpPr>
          <p:cNvPr id="5" name="Footer Placeholder 4">
            <a:extLst>
              <a:ext uri="{FF2B5EF4-FFF2-40B4-BE49-F238E27FC236}">
                <a16:creationId xmlns:a16="http://schemas.microsoft.com/office/drawing/2014/main" id="{D8183DA8-613D-E6BE-4BB0-CC1CCFC8AE75}"/>
              </a:ext>
            </a:extLst>
          </p:cNvPr>
          <p:cNvSpPr>
            <a:spLocks noGrp="1"/>
          </p:cNvSpPr>
          <p:nvPr>
            <p:ph type="ftr" sz="quarter" idx="11"/>
          </p:nvPr>
        </p:nvSpPr>
        <p:spPr/>
        <p:txBody>
          <a:bodyPr/>
          <a:lstStyle/>
          <a:p>
            <a:r>
              <a:rPr lang="en-US"/>
              <a:t>Presentation Title</a:t>
            </a:r>
          </a:p>
        </p:txBody>
      </p:sp>
      <p:sp>
        <p:nvSpPr>
          <p:cNvPr id="6" name="Slide Number Placeholder 5">
            <a:extLst>
              <a:ext uri="{FF2B5EF4-FFF2-40B4-BE49-F238E27FC236}">
                <a16:creationId xmlns:a16="http://schemas.microsoft.com/office/drawing/2014/main" id="{2AA35287-6C4A-BEF4-AA34-64FDCD690073}"/>
              </a:ext>
            </a:extLst>
          </p:cNvPr>
          <p:cNvSpPr>
            <a:spLocks noGrp="1"/>
          </p:cNvSpPr>
          <p:nvPr>
            <p:ph type="sldNum" sz="quarter" idx="12"/>
          </p:nvPr>
        </p:nvSpPr>
        <p:spPr/>
        <p:txBody>
          <a:bodyPr/>
          <a:lstStyle/>
          <a:p>
            <a:fld id="{FAEF9944-A4F6-4C59-AEBD-678D6480B8EA}" type="slidenum">
              <a:rPr lang="en-US" smtClean="0"/>
              <a:pPr/>
              <a:t>‹#›</a:t>
            </a:fld>
            <a:endParaRPr lang="en-US"/>
          </a:p>
        </p:txBody>
      </p:sp>
    </p:spTree>
    <p:extLst>
      <p:ext uri="{BB962C8B-B14F-4D97-AF65-F5344CB8AC3E}">
        <p14:creationId xmlns:p14="http://schemas.microsoft.com/office/powerpoint/2010/main" val="64612851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8861F-782C-50B8-93E8-A9D13EF81B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DK"/>
          </a:p>
        </p:txBody>
      </p:sp>
      <p:sp>
        <p:nvSpPr>
          <p:cNvPr id="3" name="Text Placeholder 2">
            <a:extLst>
              <a:ext uri="{FF2B5EF4-FFF2-40B4-BE49-F238E27FC236}">
                <a16:creationId xmlns:a16="http://schemas.microsoft.com/office/drawing/2014/main" id="{390C2CA6-696B-E0C8-B8EF-8EF60D798D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5C84B6-72E6-1C13-CF01-E6663BD09063}"/>
              </a:ext>
            </a:extLst>
          </p:cNvPr>
          <p:cNvSpPr>
            <a:spLocks noGrp="1"/>
          </p:cNvSpPr>
          <p:nvPr>
            <p:ph type="dt" sz="half" idx="10"/>
          </p:nvPr>
        </p:nvSpPr>
        <p:spPr/>
        <p:txBody>
          <a:bodyPr/>
          <a:lstStyle/>
          <a:p>
            <a:r>
              <a:rPr lang="en-US"/>
              <a:t>9/8/20XX</a:t>
            </a:r>
          </a:p>
        </p:txBody>
      </p:sp>
      <p:sp>
        <p:nvSpPr>
          <p:cNvPr id="5" name="Footer Placeholder 4">
            <a:extLst>
              <a:ext uri="{FF2B5EF4-FFF2-40B4-BE49-F238E27FC236}">
                <a16:creationId xmlns:a16="http://schemas.microsoft.com/office/drawing/2014/main" id="{8ADAD170-C045-CDFC-8886-02F0F445908F}"/>
              </a:ext>
            </a:extLst>
          </p:cNvPr>
          <p:cNvSpPr>
            <a:spLocks noGrp="1"/>
          </p:cNvSpPr>
          <p:nvPr>
            <p:ph type="ftr" sz="quarter" idx="11"/>
          </p:nvPr>
        </p:nvSpPr>
        <p:spPr/>
        <p:txBody>
          <a:bodyPr/>
          <a:lstStyle/>
          <a:p>
            <a:r>
              <a:rPr lang="en-US"/>
              <a:t>Presentation Title</a:t>
            </a:r>
          </a:p>
        </p:txBody>
      </p:sp>
      <p:sp>
        <p:nvSpPr>
          <p:cNvPr id="6" name="Slide Number Placeholder 5">
            <a:extLst>
              <a:ext uri="{FF2B5EF4-FFF2-40B4-BE49-F238E27FC236}">
                <a16:creationId xmlns:a16="http://schemas.microsoft.com/office/drawing/2014/main" id="{0684D4D9-4CC9-9B81-574B-37D84C19EBBF}"/>
              </a:ext>
            </a:extLst>
          </p:cNvPr>
          <p:cNvSpPr>
            <a:spLocks noGrp="1"/>
          </p:cNvSpPr>
          <p:nvPr>
            <p:ph type="sldNum" sz="quarter" idx="12"/>
          </p:nvPr>
        </p:nvSpPr>
        <p:spPr/>
        <p:txBody>
          <a:bodyPr/>
          <a:lstStyle/>
          <a:p>
            <a:fld id="{FAEF9944-A4F6-4C59-AEBD-678D6480B8EA}" type="slidenum">
              <a:rPr lang="en-US" smtClean="0"/>
              <a:pPr/>
              <a:t>‹#›</a:t>
            </a:fld>
            <a:endParaRPr lang="en-US"/>
          </a:p>
        </p:txBody>
      </p:sp>
    </p:spTree>
    <p:extLst>
      <p:ext uri="{BB962C8B-B14F-4D97-AF65-F5344CB8AC3E}">
        <p14:creationId xmlns:p14="http://schemas.microsoft.com/office/powerpoint/2010/main" val="107078223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4B49-5351-C403-42CC-F3CA57D1B1A8}"/>
              </a:ext>
            </a:extLst>
          </p:cNvPr>
          <p:cNvSpPr>
            <a:spLocks noGrp="1"/>
          </p:cNvSpPr>
          <p:nvPr>
            <p:ph type="title"/>
          </p:nvPr>
        </p:nvSpPr>
        <p:spPr/>
        <p:txBody>
          <a:bodyPr/>
          <a:lstStyle/>
          <a:p>
            <a:r>
              <a:rPr lang="en-US"/>
              <a:t>Click to edit Master title style</a:t>
            </a:r>
            <a:endParaRPr lang="en-DK"/>
          </a:p>
        </p:txBody>
      </p:sp>
      <p:sp>
        <p:nvSpPr>
          <p:cNvPr id="3" name="Content Placeholder 2">
            <a:extLst>
              <a:ext uri="{FF2B5EF4-FFF2-40B4-BE49-F238E27FC236}">
                <a16:creationId xmlns:a16="http://schemas.microsoft.com/office/drawing/2014/main" id="{A022E4AF-349E-0B01-0CBA-817A71D02A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4" name="Content Placeholder 3">
            <a:extLst>
              <a:ext uri="{FF2B5EF4-FFF2-40B4-BE49-F238E27FC236}">
                <a16:creationId xmlns:a16="http://schemas.microsoft.com/office/drawing/2014/main" id="{FDD0DE55-DD08-61B5-3036-F1F847E1DE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5" name="Date Placeholder 4">
            <a:extLst>
              <a:ext uri="{FF2B5EF4-FFF2-40B4-BE49-F238E27FC236}">
                <a16:creationId xmlns:a16="http://schemas.microsoft.com/office/drawing/2014/main" id="{76D093BC-27E7-CE61-2E7B-CD7891AC68A4}"/>
              </a:ext>
            </a:extLst>
          </p:cNvPr>
          <p:cNvSpPr>
            <a:spLocks noGrp="1"/>
          </p:cNvSpPr>
          <p:nvPr>
            <p:ph type="dt" sz="half" idx="10"/>
          </p:nvPr>
        </p:nvSpPr>
        <p:spPr/>
        <p:txBody>
          <a:bodyPr/>
          <a:lstStyle/>
          <a:p>
            <a:r>
              <a:rPr lang="en-US"/>
              <a:t>9/8/20XX</a:t>
            </a:r>
          </a:p>
        </p:txBody>
      </p:sp>
      <p:sp>
        <p:nvSpPr>
          <p:cNvPr id="6" name="Footer Placeholder 5">
            <a:extLst>
              <a:ext uri="{FF2B5EF4-FFF2-40B4-BE49-F238E27FC236}">
                <a16:creationId xmlns:a16="http://schemas.microsoft.com/office/drawing/2014/main" id="{F37FDE74-EDE3-2812-6962-0E58B8CE1EBF}"/>
              </a:ext>
            </a:extLst>
          </p:cNvPr>
          <p:cNvSpPr>
            <a:spLocks noGrp="1"/>
          </p:cNvSpPr>
          <p:nvPr>
            <p:ph type="ftr" sz="quarter" idx="11"/>
          </p:nvPr>
        </p:nvSpPr>
        <p:spPr/>
        <p:txBody>
          <a:bodyPr/>
          <a:lstStyle/>
          <a:p>
            <a:r>
              <a:rPr lang="en-US"/>
              <a:t>Presentation Title</a:t>
            </a:r>
          </a:p>
        </p:txBody>
      </p:sp>
      <p:sp>
        <p:nvSpPr>
          <p:cNvPr id="7" name="Slide Number Placeholder 6">
            <a:extLst>
              <a:ext uri="{FF2B5EF4-FFF2-40B4-BE49-F238E27FC236}">
                <a16:creationId xmlns:a16="http://schemas.microsoft.com/office/drawing/2014/main" id="{34F4844B-F170-2BFD-E10B-8E27C4851C74}"/>
              </a:ext>
            </a:extLst>
          </p:cNvPr>
          <p:cNvSpPr>
            <a:spLocks noGrp="1"/>
          </p:cNvSpPr>
          <p:nvPr>
            <p:ph type="sldNum" sz="quarter" idx="12"/>
          </p:nvPr>
        </p:nvSpPr>
        <p:spPr/>
        <p:txBody>
          <a:bodyPr/>
          <a:lstStyle/>
          <a:p>
            <a:fld id="{FAEF9944-A4F6-4C59-AEBD-678D6480B8EA}" type="slidenum">
              <a:rPr lang="en-US" smtClean="0"/>
              <a:pPr/>
              <a:t>‹#›</a:t>
            </a:fld>
            <a:endParaRPr lang="en-US"/>
          </a:p>
        </p:txBody>
      </p:sp>
    </p:spTree>
    <p:extLst>
      <p:ext uri="{BB962C8B-B14F-4D97-AF65-F5344CB8AC3E}">
        <p14:creationId xmlns:p14="http://schemas.microsoft.com/office/powerpoint/2010/main" val="160314717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DBFB3-A2C9-5B65-78D8-5F80F1B1F6B4}"/>
              </a:ext>
            </a:extLst>
          </p:cNvPr>
          <p:cNvSpPr>
            <a:spLocks noGrp="1"/>
          </p:cNvSpPr>
          <p:nvPr>
            <p:ph type="title"/>
          </p:nvPr>
        </p:nvSpPr>
        <p:spPr>
          <a:xfrm>
            <a:off x="839788" y="365125"/>
            <a:ext cx="10515600" cy="1325563"/>
          </a:xfrm>
        </p:spPr>
        <p:txBody>
          <a:bodyPr/>
          <a:lstStyle/>
          <a:p>
            <a:r>
              <a:rPr lang="en-US"/>
              <a:t>Click to edit Master title style</a:t>
            </a:r>
            <a:endParaRPr lang="en-DK"/>
          </a:p>
        </p:txBody>
      </p:sp>
      <p:sp>
        <p:nvSpPr>
          <p:cNvPr id="3" name="Text Placeholder 2">
            <a:extLst>
              <a:ext uri="{FF2B5EF4-FFF2-40B4-BE49-F238E27FC236}">
                <a16:creationId xmlns:a16="http://schemas.microsoft.com/office/drawing/2014/main" id="{7A1ED3E5-0479-B6EB-BF51-7DA398A065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5F1164-1C74-D8D4-D32B-63325A7A56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5" name="Text Placeholder 4">
            <a:extLst>
              <a:ext uri="{FF2B5EF4-FFF2-40B4-BE49-F238E27FC236}">
                <a16:creationId xmlns:a16="http://schemas.microsoft.com/office/drawing/2014/main" id="{E2B0AEEB-431D-512E-3B51-170F3957AC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3ACD47-661F-462A-853D-A907947272B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7" name="Date Placeholder 6">
            <a:extLst>
              <a:ext uri="{FF2B5EF4-FFF2-40B4-BE49-F238E27FC236}">
                <a16:creationId xmlns:a16="http://schemas.microsoft.com/office/drawing/2014/main" id="{6AB26C8B-43EC-F663-EA5C-3BED2C123CC1}"/>
              </a:ext>
            </a:extLst>
          </p:cNvPr>
          <p:cNvSpPr>
            <a:spLocks noGrp="1"/>
          </p:cNvSpPr>
          <p:nvPr>
            <p:ph type="dt" sz="half" idx="10"/>
          </p:nvPr>
        </p:nvSpPr>
        <p:spPr/>
        <p:txBody>
          <a:bodyPr/>
          <a:lstStyle/>
          <a:p>
            <a:r>
              <a:rPr lang="en-US"/>
              <a:t>9/8/20XX</a:t>
            </a:r>
          </a:p>
        </p:txBody>
      </p:sp>
      <p:sp>
        <p:nvSpPr>
          <p:cNvPr id="8" name="Footer Placeholder 7">
            <a:extLst>
              <a:ext uri="{FF2B5EF4-FFF2-40B4-BE49-F238E27FC236}">
                <a16:creationId xmlns:a16="http://schemas.microsoft.com/office/drawing/2014/main" id="{0BDC07C5-AEF5-6F94-9F6B-8E358A1FBE51}"/>
              </a:ext>
            </a:extLst>
          </p:cNvPr>
          <p:cNvSpPr>
            <a:spLocks noGrp="1"/>
          </p:cNvSpPr>
          <p:nvPr>
            <p:ph type="ftr" sz="quarter" idx="11"/>
          </p:nvPr>
        </p:nvSpPr>
        <p:spPr/>
        <p:txBody>
          <a:bodyPr/>
          <a:lstStyle/>
          <a:p>
            <a:r>
              <a:rPr lang="en-US"/>
              <a:t>Presentation Title</a:t>
            </a:r>
          </a:p>
        </p:txBody>
      </p:sp>
      <p:sp>
        <p:nvSpPr>
          <p:cNvPr id="9" name="Slide Number Placeholder 8">
            <a:extLst>
              <a:ext uri="{FF2B5EF4-FFF2-40B4-BE49-F238E27FC236}">
                <a16:creationId xmlns:a16="http://schemas.microsoft.com/office/drawing/2014/main" id="{65FFB815-E519-0DA7-B8A4-64E5901D3F51}"/>
              </a:ext>
            </a:extLst>
          </p:cNvPr>
          <p:cNvSpPr>
            <a:spLocks noGrp="1"/>
          </p:cNvSpPr>
          <p:nvPr>
            <p:ph type="sldNum" sz="quarter" idx="12"/>
          </p:nvPr>
        </p:nvSpPr>
        <p:spPr/>
        <p:txBody>
          <a:bodyPr/>
          <a:lstStyle/>
          <a:p>
            <a:fld id="{FAEF9944-A4F6-4C59-AEBD-678D6480B8EA}" type="slidenum">
              <a:rPr lang="en-US" smtClean="0"/>
              <a:pPr/>
              <a:t>‹#›</a:t>
            </a:fld>
            <a:endParaRPr lang="en-US"/>
          </a:p>
        </p:txBody>
      </p:sp>
    </p:spTree>
    <p:extLst>
      <p:ext uri="{BB962C8B-B14F-4D97-AF65-F5344CB8AC3E}">
        <p14:creationId xmlns:p14="http://schemas.microsoft.com/office/powerpoint/2010/main" val="376668859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521C7-EA9F-19B0-C173-270F302AF672}"/>
              </a:ext>
            </a:extLst>
          </p:cNvPr>
          <p:cNvSpPr>
            <a:spLocks noGrp="1"/>
          </p:cNvSpPr>
          <p:nvPr>
            <p:ph type="title"/>
          </p:nvPr>
        </p:nvSpPr>
        <p:spPr/>
        <p:txBody>
          <a:bodyPr/>
          <a:lstStyle/>
          <a:p>
            <a:r>
              <a:rPr lang="en-US"/>
              <a:t>Click to edit Master title style</a:t>
            </a:r>
            <a:endParaRPr lang="en-DK"/>
          </a:p>
        </p:txBody>
      </p:sp>
      <p:sp>
        <p:nvSpPr>
          <p:cNvPr id="3" name="Date Placeholder 2">
            <a:extLst>
              <a:ext uri="{FF2B5EF4-FFF2-40B4-BE49-F238E27FC236}">
                <a16:creationId xmlns:a16="http://schemas.microsoft.com/office/drawing/2014/main" id="{F375C287-D9A8-CA67-2588-AD108C565A97}"/>
              </a:ext>
            </a:extLst>
          </p:cNvPr>
          <p:cNvSpPr>
            <a:spLocks noGrp="1"/>
          </p:cNvSpPr>
          <p:nvPr>
            <p:ph type="dt" sz="half" idx="10"/>
          </p:nvPr>
        </p:nvSpPr>
        <p:spPr/>
        <p:txBody>
          <a:bodyPr/>
          <a:lstStyle/>
          <a:p>
            <a:fld id="{005CD215-1C45-48A0-8534-39FFE8A7C95A}" type="datetime1">
              <a:rPr lang="en-US" smtClean="0"/>
              <a:t>3/31/2026</a:t>
            </a:fld>
            <a:endParaRPr lang="en-US"/>
          </a:p>
        </p:txBody>
      </p:sp>
      <p:sp>
        <p:nvSpPr>
          <p:cNvPr id="4" name="Footer Placeholder 3">
            <a:extLst>
              <a:ext uri="{FF2B5EF4-FFF2-40B4-BE49-F238E27FC236}">
                <a16:creationId xmlns:a16="http://schemas.microsoft.com/office/drawing/2014/main" id="{307875C2-563C-B4D0-69E7-11BCC59829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BFF3138-C768-DA83-B1D2-08799624022D}"/>
              </a:ext>
            </a:extLst>
          </p:cNvPr>
          <p:cNvSpPr>
            <a:spLocks noGrp="1"/>
          </p:cNvSpPr>
          <p:nvPr>
            <p:ph type="sldNum" sz="quarter" idx="12"/>
          </p:nvPr>
        </p:nvSpPr>
        <p:spPr/>
        <p:txBody>
          <a:bodyPr/>
          <a:lstStyle/>
          <a:p>
            <a:fld id="{FAEF9944-A4F6-4C59-AEBD-678D6480B8EA}" type="slidenum">
              <a:rPr lang="en-US" smtClean="0"/>
              <a:t>‹#›</a:t>
            </a:fld>
            <a:endParaRPr lang="en-US"/>
          </a:p>
        </p:txBody>
      </p:sp>
      <p:sp useBgFill="1">
        <p:nvSpPr>
          <p:cNvPr id="6" name="Rectangle 5">
            <a:extLst>
              <a:ext uri="{FF2B5EF4-FFF2-40B4-BE49-F238E27FC236}">
                <a16:creationId xmlns:a16="http://schemas.microsoft.com/office/drawing/2014/main" id="{1F187E09-08D0-D39C-CC5E-E31E00124ADB}"/>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977E660-9360-A340-B062-FB61DB04CA84}"/>
              </a:ext>
              <a:ext uri="{C183D7F6-B498-43B3-948B-1728B52AA6E4}">
                <adec:decorative xmlns:adec="http://schemas.microsoft.com/office/drawing/2017/decorative" val="1"/>
              </a:ext>
            </a:extLst>
          </p:cNvPr>
          <p:cNvSpPr/>
          <p:nvPr userDrawn="1"/>
        </p:nvSpPr>
        <p:spPr>
          <a:xfrm>
            <a:off x="0" y="825689"/>
            <a:ext cx="12192000" cy="52017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4359AAE-3B35-2767-5260-44C18E311C0C}"/>
              </a:ext>
              <a:ext uri="{C183D7F6-B498-43B3-948B-1728B52AA6E4}">
                <adec:decorative xmlns:adec="http://schemas.microsoft.com/office/drawing/2017/decorative" val="1"/>
              </a:ext>
            </a:extLst>
          </p:cNvPr>
          <p:cNvSpPr/>
          <p:nvPr userDrawn="1"/>
        </p:nvSpPr>
        <p:spPr>
          <a:xfrm>
            <a:off x="-1" y="889696"/>
            <a:ext cx="1070775" cy="50777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0DDB5C0-4963-243D-ED2A-868DBA437D6D}"/>
              </a:ext>
              <a:ext uri="{C183D7F6-B498-43B3-948B-1728B52AA6E4}">
                <adec:decorative xmlns:adec="http://schemas.microsoft.com/office/drawing/2017/decorative" val="1"/>
              </a:ext>
            </a:extLst>
          </p:cNvPr>
          <p:cNvSpPr/>
          <p:nvPr userDrawn="1"/>
        </p:nvSpPr>
        <p:spPr>
          <a:xfrm rot="5400000">
            <a:off x="-236512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2982830-01DA-2A93-1C71-69B289C0E77A}"/>
              </a:ext>
              <a:ext uri="{C183D7F6-B498-43B3-948B-1728B52AA6E4}">
                <adec:decorative xmlns:adec="http://schemas.microsoft.com/office/drawing/2017/decorative" val="1"/>
              </a:ext>
            </a:extLst>
          </p:cNvPr>
          <p:cNvSpPr/>
          <p:nvPr userDrawn="1"/>
        </p:nvSpPr>
        <p:spPr>
          <a:xfrm rot="5400000">
            <a:off x="765851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239F81C-BE53-EF1E-75C6-FD6BA5287E42}"/>
              </a:ext>
              <a:ext uri="{C183D7F6-B498-43B3-948B-1728B52AA6E4}">
                <adec:decorative xmlns:adec="http://schemas.microsoft.com/office/drawing/2017/decorative" val="1"/>
              </a:ext>
            </a:extLst>
          </p:cNvPr>
          <p:cNvSpPr/>
          <p:nvPr userDrawn="1"/>
        </p:nvSpPr>
        <p:spPr>
          <a:xfrm>
            <a:off x="11119516" y="896046"/>
            <a:ext cx="1070775" cy="50777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9541337-49D9-EC6A-BEA6-9CF83F96A719}"/>
              </a:ext>
              <a:ext uri="{C183D7F6-B498-43B3-948B-1728B52AA6E4}">
                <adec:decorative xmlns:adec="http://schemas.microsoft.com/office/drawing/2017/decorative" val="1"/>
              </a:ext>
            </a:extLst>
          </p:cNvPr>
          <p:cNvSpPr/>
          <p:nvPr userDrawn="1"/>
        </p:nvSpPr>
        <p:spPr>
          <a:xfrm>
            <a:off x="11119516" y="0"/>
            <a:ext cx="1070775" cy="8256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B938A58-520D-635E-8F1B-51C1C01E473E}"/>
              </a:ext>
              <a:ext uri="{C183D7F6-B498-43B3-948B-1728B52AA6E4}">
                <adec:decorative xmlns:adec="http://schemas.microsoft.com/office/drawing/2017/decorative" val="1"/>
              </a:ext>
            </a:extLst>
          </p:cNvPr>
          <p:cNvSpPr/>
          <p:nvPr userDrawn="1"/>
        </p:nvSpPr>
        <p:spPr>
          <a:xfrm>
            <a:off x="11119515" y="6027421"/>
            <a:ext cx="1070775" cy="8305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933890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89D7BF-E0D5-B505-7CC4-F7E121C3AC9B}"/>
              </a:ext>
            </a:extLst>
          </p:cNvPr>
          <p:cNvSpPr>
            <a:spLocks noGrp="1"/>
          </p:cNvSpPr>
          <p:nvPr>
            <p:ph type="dt" sz="half" idx="10"/>
          </p:nvPr>
        </p:nvSpPr>
        <p:spPr/>
        <p:txBody>
          <a:bodyPr/>
          <a:lstStyle/>
          <a:p>
            <a:r>
              <a:rPr lang="en-US"/>
              <a:t>9/8/20XX</a:t>
            </a:r>
          </a:p>
        </p:txBody>
      </p:sp>
      <p:sp>
        <p:nvSpPr>
          <p:cNvPr id="3" name="Footer Placeholder 2">
            <a:extLst>
              <a:ext uri="{FF2B5EF4-FFF2-40B4-BE49-F238E27FC236}">
                <a16:creationId xmlns:a16="http://schemas.microsoft.com/office/drawing/2014/main" id="{19C598E8-E675-70DA-D3B7-AE3740BAB1FE}"/>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39BBD0CB-0D24-2F8B-38F8-07FDD05DAD6E}"/>
              </a:ext>
            </a:extLst>
          </p:cNvPr>
          <p:cNvSpPr>
            <a:spLocks noGrp="1"/>
          </p:cNvSpPr>
          <p:nvPr>
            <p:ph type="sldNum" sz="quarter" idx="12"/>
          </p:nvPr>
        </p:nvSpPr>
        <p:spPr/>
        <p:txBody>
          <a:bodyPr/>
          <a:lstStyle/>
          <a:p>
            <a:fld id="{FAEF9944-A4F6-4C59-AEBD-678D6480B8EA}" type="slidenum">
              <a:rPr lang="en-US" smtClean="0"/>
              <a:pPr/>
              <a:t>‹#›</a:t>
            </a:fld>
            <a:endParaRPr lang="en-US"/>
          </a:p>
        </p:txBody>
      </p:sp>
    </p:spTree>
    <p:extLst>
      <p:ext uri="{BB962C8B-B14F-4D97-AF65-F5344CB8AC3E}">
        <p14:creationId xmlns:p14="http://schemas.microsoft.com/office/powerpoint/2010/main" val="3963537759"/>
      </p:ext>
    </p:extLst>
  </p:cSld>
  <p:clrMapOvr>
    <a:masterClrMapping/>
  </p:clrMapOvr>
  <p:hf sldNum="0" hdr="0" ftr="0" dt="0"/>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DE1C7-90E4-6BF5-0A1D-6B10F0AEA4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DK"/>
          </a:p>
        </p:txBody>
      </p:sp>
      <p:sp>
        <p:nvSpPr>
          <p:cNvPr id="3" name="Content Placeholder 2">
            <a:extLst>
              <a:ext uri="{FF2B5EF4-FFF2-40B4-BE49-F238E27FC236}">
                <a16:creationId xmlns:a16="http://schemas.microsoft.com/office/drawing/2014/main" id="{B01AF1E6-96F9-2DF6-26CB-C71793BB97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4" name="Text Placeholder 3">
            <a:extLst>
              <a:ext uri="{FF2B5EF4-FFF2-40B4-BE49-F238E27FC236}">
                <a16:creationId xmlns:a16="http://schemas.microsoft.com/office/drawing/2014/main" id="{15F2E9A5-60F8-19AC-B090-688A00280B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A8DEDE-7273-AF0A-C20D-D167840CC733}"/>
              </a:ext>
            </a:extLst>
          </p:cNvPr>
          <p:cNvSpPr>
            <a:spLocks noGrp="1"/>
          </p:cNvSpPr>
          <p:nvPr>
            <p:ph type="dt" sz="half" idx="10"/>
          </p:nvPr>
        </p:nvSpPr>
        <p:spPr/>
        <p:txBody>
          <a:bodyPr/>
          <a:lstStyle/>
          <a:p>
            <a:r>
              <a:rPr lang="en-US"/>
              <a:t>9/8/20XX</a:t>
            </a:r>
          </a:p>
        </p:txBody>
      </p:sp>
      <p:sp>
        <p:nvSpPr>
          <p:cNvPr id="6" name="Footer Placeholder 5">
            <a:extLst>
              <a:ext uri="{FF2B5EF4-FFF2-40B4-BE49-F238E27FC236}">
                <a16:creationId xmlns:a16="http://schemas.microsoft.com/office/drawing/2014/main" id="{B8457FA1-BA93-A574-1C15-0F42484C4881}"/>
              </a:ext>
            </a:extLst>
          </p:cNvPr>
          <p:cNvSpPr>
            <a:spLocks noGrp="1"/>
          </p:cNvSpPr>
          <p:nvPr>
            <p:ph type="ftr" sz="quarter" idx="11"/>
          </p:nvPr>
        </p:nvSpPr>
        <p:spPr/>
        <p:txBody>
          <a:bodyPr/>
          <a:lstStyle/>
          <a:p>
            <a:r>
              <a:rPr lang="en-US"/>
              <a:t>Presentation Title</a:t>
            </a:r>
          </a:p>
        </p:txBody>
      </p:sp>
      <p:sp>
        <p:nvSpPr>
          <p:cNvPr id="7" name="Slide Number Placeholder 6">
            <a:extLst>
              <a:ext uri="{FF2B5EF4-FFF2-40B4-BE49-F238E27FC236}">
                <a16:creationId xmlns:a16="http://schemas.microsoft.com/office/drawing/2014/main" id="{51F71E4D-55C3-714A-789B-8E3A3D9E5710}"/>
              </a:ext>
            </a:extLst>
          </p:cNvPr>
          <p:cNvSpPr>
            <a:spLocks noGrp="1"/>
          </p:cNvSpPr>
          <p:nvPr>
            <p:ph type="sldNum" sz="quarter" idx="12"/>
          </p:nvPr>
        </p:nvSpPr>
        <p:spPr/>
        <p:txBody>
          <a:bodyPr/>
          <a:lstStyle/>
          <a:p>
            <a:fld id="{FAEF9944-A4F6-4C59-AEBD-678D6480B8EA}" type="slidenum">
              <a:rPr lang="en-US" smtClean="0"/>
              <a:pPr/>
              <a:t>‹#›</a:t>
            </a:fld>
            <a:endParaRPr lang="en-US"/>
          </a:p>
        </p:txBody>
      </p:sp>
    </p:spTree>
    <p:extLst>
      <p:ext uri="{BB962C8B-B14F-4D97-AF65-F5344CB8AC3E}">
        <p14:creationId xmlns:p14="http://schemas.microsoft.com/office/powerpoint/2010/main" val="4066663217"/>
      </p:ext>
    </p:extLst>
  </p:cSld>
  <p:clrMapOvr>
    <a:masterClrMapping/>
  </p:clrMapOvr>
  <p:hf sldNum="0" hdr="0" ftr="0" dt="0"/>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666A-AEDE-7F97-5649-28B02DDE94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DK"/>
          </a:p>
        </p:txBody>
      </p:sp>
      <p:sp>
        <p:nvSpPr>
          <p:cNvPr id="3" name="Picture Placeholder 2">
            <a:extLst>
              <a:ext uri="{FF2B5EF4-FFF2-40B4-BE49-F238E27FC236}">
                <a16:creationId xmlns:a16="http://schemas.microsoft.com/office/drawing/2014/main" id="{148B235F-3AE7-1672-2EEB-072F7986AB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DK"/>
          </a:p>
        </p:txBody>
      </p:sp>
      <p:sp>
        <p:nvSpPr>
          <p:cNvPr id="4" name="Text Placeholder 3">
            <a:extLst>
              <a:ext uri="{FF2B5EF4-FFF2-40B4-BE49-F238E27FC236}">
                <a16:creationId xmlns:a16="http://schemas.microsoft.com/office/drawing/2014/main" id="{DBA0ED10-6E7D-8052-18D2-AF59BDF330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047C3B-35F1-2EE9-C728-4B04B89BF03F}"/>
              </a:ext>
            </a:extLst>
          </p:cNvPr>
          <p:cNvSpPr>
            <a:spLocks noGrp="1"/>
          </p:cNvSpPr>
          <p:nvPr>
            <p:ph type="dt" sz="half" idx="10"/>
          </p:nvPr>
        </p:nvSpPr>
        <p:spPr/>
        <p:txBody>
          <a:bodyPr/>
          <a:lstStyle/>
          <a:p>
            <a:r>
              <a:rPr lang="en-US"/>
              <a:t>9/8/20XX</a:t>
            </a:r>
          </a:p>
        </p:txBody>
      </p:sp>
      <p:sp>
        <p:nvSpPr>
          <p:cNvPr id="6" name="Footer Placeholder 5">
            <a:extLst>
              <a:ext uri="{FF2B5EF4-FFF2-40B4-BE49-F238E27FC236}">
                <a16:creationId xmlns:a16="http://schemas.microsoft.com/office/drawing/2014/main" id="{DCEDEBF8-F2D0-00D5-C632-90F4F2A424A8}"/>
              </a:ext>
            </a:extLst>
          </p:cNvPr>
          <p:cNvSpPr>
            <a:spLocks noGrp="1"/>
          </p:cNvSpPr>
          <p:nvPr>
            <p:ph type="ftr" sz="quarter" idx="11"/>
          </p:nvPr>
        </p:nvSpPr>
        <p:spPr/>
        <p:txBody>
          <a:bodyPr/>
          <a:lstStyle/>
          <a:p>
            <a:r>
              <a:rPr lang="en-US"/>
              <a:t>Presentation Title</a:t>
            </a:r>
          </a:p>
        </p:txBody>
      </p:sp>
      <p:sp>
        <p:nvSpPr>
          <p:cNvPr id="7" name="Slide Number Placeholder 6">
            <a:extLst>
              <a:ext uri="{FF2B5EF4-FFF2-40B4-BE49-F238E27FC236}">
                <a16:creationId xmlns:a16="http://schemas.microsoft.com/office/drawing/2014/main" id="{DC147696-38F4-04A4-8C8D-5CCE782F815D}"/>
              </a:ext>
            </a:extLst>
          </p:cNvPr>
          <p:cNvSpPr>
            <a:spLocks noGrp="1"/>
          </p:cNvSpPr>
          <p:nvPr>
            <p:ph type="sldNum" sz="quarter" idx="12"/>
          </p:nvPr>
        </p:nvSpPr>
        <p:spPr/>
        <p:txBody>
          <a:bodyPr/>
          <a:lstStyle/>
          <a:p>
            <a:fld id="{FAEF9944-A4F6-4C59-AEBD-678D6480B8EA}" type="slidenum">
              <a:rPr lang="en-US" smtClean="0"/>
              <a:pPr/>
              <a:t>‹#›</a:t>
            </a:fld>
            <a:endParaRPr lang="en-US"/>
          </a:p>
        </p:txBody>
      </p:sp>
    </p:spTree>
    <p:extLst>
      <p:ext uri="{BB962C8B-B14F-4D97-AF65-F5344CB8AC3E}">
        <p14:creationId xmlns:p14="http://schemas.microsoft.com/office/powerpoint/2010/main" val="378655187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D2A62A-43EE-51F2-CD9E-414F2EFCE1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DK"/>
          </a:p>
        </p:txBody>
      </p:sp>
      <p:sp>
        <p:nvSpPr>
          <p:cNvPr id="3" name="Text Placeholder 2">
            <a:extLst>
              <a:ext uri="{FF2B5EF4-FFF2-40B4-BE49-F238E27FC236}">
                <a16:creationId xmlns:a16="http://schemas.microsoft.com/office/drawing/2014/main" id="{60961358-AE75-2A3A-4425-27DB1BD9A0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4" name="Date Placeholder 3">
            <a:extLst>
              <a:ext uri="{FF2B5EF4-FFF2-40B4-BE49-F238E27FC236}">
                <a16:creationId xmlns:a16="http://schemas.microsoft.com/office/drawing/2014/main" id="{DB151E56-C331-39A1-03A0-938DFBECF4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r>
              <a:rPr lang="en-US"/>
              <a:t>9/8/20XX</a:t>
            </a:r>
          </a:p>
        </p:txBody>
      </p:sp>
      <p:sp>
        <p:nvSpPr>
          <p:cNvPr id="5" name="Footer Placeholder 4">
            <a:extLst>
              <a:ext uri="{FF2B5EF4-FFF2-40B4-BE49-F238E27FC236}">
                <a16:creationId xmlns:a16="http://schemas.microsoft.com/office/drawing/2014/main" id="{D91CF0AE-93EF-C255-1624-3B05B062F9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Presentation Title</a:t>
            </a:r>
          </a:p>
        </p:txBody>
      </p:sp>
      <p:sp>
        <p:nvSpPr>
          <p:cNvPr id="6" name="Slide Number Placeholder 5">
            <a:extLst>
              <a:ext uri="{FF2B5EF4-FFF2-40B4-BE49-F238E27FC236}">
                <a16:creationId xmlns:a16="http://schemas.microsoft.com/office/drawing/2014/main" id="{27729DBC-89DB-E353-AB5D-F5E75E58E8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AEF9944-A4F6-4C59-AEBD-678D6480B8EA}" type="slidenum">
              <a:rPr lang="en-US" smtClean="0"/>
              <a:pPr/>
              <a:t>‹#›</a:t>
            </a:fld>
            <a:endParaRPr lang="en-US"/>
          </a:p>
        </p:txBody>
      </p:sp>
    </p:spTree>
    <p:extLst>
      <p:ext uri="{BB962C8B-B14F-4D97-AF65-F5344CB8AC3E}">
        <p14:creationId xmlns:p14="http://schemas.microsoft.com/office/powerpoint/2010/main" val="219630331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6" r:id="rId14"/>
    <p:sldLayoutId id="2147483729" r:id="rId15"/>
    <p:sldLayoutId id="2147483734" r:id="rId1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814B6A3-5F3E-4909-8ED5-87FE82492264}"/>
              </a:ext>
            </a:extLst>
          </p:cNvPr>
          <p:cNvSpPr>
            <a:spLocks noGrp="1"/>
          </p:cNvSpPr>
          <p:nvPr>
            <p:ph type="ctrTitle"/>
          </p:nvPr>
        </p:nvSpPr>
        <p:spPr/>
        <p:txBody>
          <a:bodyPr vert="horz" lIns="109728" tIns="109728" rIns="109728" bIns="91440" rtlCol="0" anchor="ctr">
            <a:normAutofit/>
          </a:bodyPr>
          <a:lstStyle/>
          <a:p>
            <a:r>
              <a:rPr lang="da-DK"/>
              <a:t>Hvordan </a:t>
            </a:r>
            <a:r>
              <a:rPr lang="da-DK" err="1"/>
              <a:t>eu</a:t>
            </a:r>
            <a:r>
              <a:rPr lang="da-DK"/>
              <a:t> former </a:t>
            </a:r>
            <a:r>
              <a:rPr lang="da-DK" err="1"/>
              <a:t>danmark</a:t>
            </a:r>
            <a:br>
              <a:rPr lang="da-DK" noProof="0"/>
            </a:br>
            <a:r>
              <a:rPr lang="da-DK" sz="3200" noProof="0"/>
              <a:t>v/ Susanna Dyre-Greensite, Politisk Konsulent, solutions.sanna@gmail.com</a:t>
            </a:r>
            <a:endParaRPr lang="da-DK" noProof="0"/>
          </a:p>
        </p:txBody>
      </p:sp>
    </p:spTree>
    <p:extLst>
      <p:ext uri="{BB962C8B-B14F-4D97-AF65-F5344CB8AC3E}">
        <p14:creationId xmlns:p14="http://schemas.microsoft.com/office/powerpoint/2010/main" val="2323907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531601-B26F-4771-8D0A-5544EE9EA04C}"/>
              </a:ext>
            </a:extLst>
          </p:cNvPr>
          <p:cNvSpPr>
            <a:spLocks noGrp="1"/>
          </p:cNvSpPr>
          <p:nvPr>
            <p:ph type="title"/>
          </p:nvPr>
        </p:nvSpPr>
        <p:spPr/>
        <p:txBody>
          <a:bodyPr>
            <a:normAutofit/>
          </a:bodyPr>
          <a:lstStyle/>
          <a:p>
            <a:r>
              <a:rPr lang="da-DK"/>
              <a:t>Arbejdsmarked: EU’s fire friheder </a:t>
            </a:r>
            <a:r>
              <a:rPr lang="da-DK" err="1"/>
              <a:t>vs</a:t>
            </a:r>
            <a:r>
              <a:rPr lang="da-DK"/>
              <a:t> arbejdstagerrettigheder</a:t>
            </a:r>
          </a:p>
        </p:txBody>
      </p:sp>
      <p:sp>
        <p:nvSpPr>
          <p:cNvPr id="4" name="Content Placeholder 3">
            <a:extLst>
              <a:ext uri="{FF2B5EF4-FFF2-40B4-BE49-F238E27FC236}">
                <a16:creationId xmlns:a16="http://schemas.microsoft.com/office/drawing/2014/main" id="{137AB4B1-65DB-B6DC-20C6-22A326AC6DF9}"/>
              </a:ext>
            </a:extLst>
          </p:cNvPr>
          <p:cNvSpPr>
            <a:spLocks noGrp="1"/>
          </p:cNvSpPr>
          <p:nvPr>
            <p:ph sz="quarter" idx="18"/>
          </p:nvPr>
        </p:nvSpPr>
        <p:spPr>
          <a:xfrm>
            <a:off x="1542563" y="2590800"/>
            <a:ext cx="10013710" cy="3718557"/>
          </a:xfrm>
        </p:spPr>
        <p:txBody>
          <a:bodyPr>
            <a:normAutofit fontScale="70000" lnSpcReduction="20000"/>
          </a:bodyPr>
          <a:lstStyle/>
          <a:p>
            <a:pPr lvl="1"/>
            <a:r>
              <a:rPr lang="da-DK" sz="3500"/>
              <a:t>Fri bevægelighed </a:t>
            </a:r>
            <a:r>
              <a:rPr lang="da-DK" sz="3500">
                <a:sym typeface="Wingdings" panose="05000000000000000000" pitchFamily="2" charset="2"/>
              </a:rPr>
              <a:t> Social dumping</a:t>
            </a:r>
          </a:p>
          <a:p>
            <a:pPr lvl="1"/>
            <a:r>
              <a:rPr lang="da-DK" sz="3500">
                <a:sym typeface="Wingdings" panose="05000000000000000000" pitchFamily="2" charset="2"/>
              </a:rPr>
              <a:t>Løses ved</a:t>
            </a:r>
          </a:p>
          <a:p>
            <a:pPr lvl="2"/>
            <a:r>
              <a:rPr lang="da-DK" sz="3300">
                <a:sym typeface="Wingdings" panose="05000000000000000000" pitchFamily="2" charset="2"/>
              </a:rPr>
              <a:t>Faglig organisering</a:t>
            </a:r>
          </a:p>
          <a:p>
            <a:pPr lvl="2"/>
            <a:r>
              <a:rPr lang="da-DK" sz="3300">
                <a:sym typeface="Wingdings" panose="05000000000000000000" pitchFamily="2" charset="2"/>
              </a:rPr>
              <a:t>Lovgivning</a:t>
            </a:r>
          </a:p>
          <a:p>
            <a:pPr lvl="3"/>
            <a:r>
              <a:rPr lang="da-DK" sz="3100">
                <a:sym typeface="Wingdings" panose="05000000000000000000" pitchFamily="2" charset="2"/>
              </a:rPr>
              <a:t>Udstationeringsdirektivet har løst noget</a:t>
            </a:r>
          </a:p>
          <a:p>
            <a:pPr lvl="3"/>
            <a:r>
              <a:rPr lang="da-DK" sz="3100">
                <a:sym typeface="Wingdings" panose="05000000000000000000" pitchFamily="2" charset="2"/>
              </a:rPr>
              <a:t>Vejpakken har løst noget</a:t>
            </a:r>
          </a:p>
          <a:p>
            <a:pPr lvl="3"/>
            <a:r>
              <a:rPr lang="da-DK" sz="3100">
                <a:sym typeface="Wingdings" panose="05000000000000000000" pitchFamily="2" charset="2"/>
              </a:rPr>
              <a:t>Kan aldrig helt kommes til livs med nuværende traktatgrundlag</a:t>
            </a:r>
          </a:p>
          <a:p>
            <a:pPr lvl="1"/>
            <a:endParaRPr lang="da-DK" sz="3500"/>
          </a:p>
          <a:p>
            <a:pPr marL="228600" lvl="1" indent="0">
              <a:buNone/>
            </a:pPr>
            <a:endParaRPr lang="da-DK"/>
          </a:p>
          <a:p>
            <a:pPr lvl="1"/>
            <a:endParaRPr lang="en-US"/>
          </a:p>
          <a:p>
            <a:endParaRPr lang="da-DK"/>
          </a:p>
        </p:txBody>
      </p:sp>
      <p:pic>
        <p:nvPicPr>
          <p:cNvPr id="6" name="Picture 5">
            <a:extLst>
              <a:ext uri="{FF2B5EF4-FFF2-40B4-BE49-F238E27FC236}">
                <a16:creationId xmlns:a16="http://schemas.microsoft.com/office/drawing/2014/main" id="{FD471AF3-F691-44B1-9BF5-38BBC9D66728}"/>
              </a:ext>
            </a:extLst>
          </p:cNvPr>
          <p:cNvPicPr>
            <a:picLocks noChangeAspect="1"/>
          </p:cNvPicPr>
          <p:nvPr/>
        </p:nvPicPr>
        <p:blipFill>
          <a:blip r:embed="rId3"/>
          <a:stretch>
            <a:fillRect/>
          </a:stretch>
        </p:blipFill>
        <p:spPr>
          <a:xfrm>
            <a:off x="10589374" y="5712753"/>
            <a:ext cx="1048547" cy="1088136"/>
          </a:xfrm>
          <a:prstGeom prst="rect">
            <a:avLst/>
          </a:prstGeom>
        </p:spPr>
      </p:pic>
    </p:spTree>
    <p:extLst>
      <p:ext uri="{BB962C8B-B14F-4D97-AF65-F5344CB8AC3E}">
        <p14:creationId xmlns:p14="http://schemas.microsoft.com/office/powerpoint/2010/main" val="22543684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34EE13-8995-47EF-A5A3-CD5ECAFF9BE0}"/>
              </a:ext>
            </a:extLst>
          </p:cNvPr>
          <p:cNvSpPr>
            <a:spLocks noGrp="1"/>
          </p:cNvSpPr>
          <p:nvPr>
            <p:ph type="title"/>
          </p:nvPr>
        </p:nvSpPr>
        <p:spPr/>
        <p:txBody>
          <a:bodyPr/>
          <a:lstStyle/>
          <a:p>
            <a:r>
              <a:rPr lang="en-US" err="1"/>
              <a:t>Mindsteløn</a:t>
            </a:r>
            <a:endParaRPr lang="da-DK"/>
          </a:p>
        </p:txBody>
      </p:sp>
      <p:sp>
        <p:nvSpPr>
          <p:cNvPr id="5" name="Content Placeholder 4">
            <a:extLst>
              <a:ext uri="{FF2B5EF4-FFF2-40B4-BE49-F238E27FC236}">
                <a16:creationId xmlns:a16="http://schemas.microsoft.com/office/drawing/2014/main" id="{9AB0ACC8-AE45-1DF4-DD6F-D0060D55A56A}"/>
              </a:ext>
            </a:extLst>
          </p:cNvPr>
          <p:cNvSpPr>
            <a:spLocks noGrp="1"/>
          </p:cNvSpPr>
          <p:nvPr>
            <p:ph sz="quarter" idx="18"/>
          </p:nvPr>
        </p:nvSpPr>
        <p:spPr>
          <a:xfrm>
            <a:off x="1542563" y="2590800"/>
            <a:ext cx="9881174" cy="3718557"/>
          </a:xfrm>
        </p:spPr>
        <p:txBody>
          <a:bodyPr>
            <a:normAutofit fontScale="70000" lnSpcReduction="20000"/>
          </a:bodyPr>
          <a:lstStyle/>
          <a:p>
            <a:r>
              <a:rPr lang="en-US" sz="2100"/>
              <a:t>Ramme for </a:t>
            </a:r>
            <a:r>
              <a:rPr lang="en-US" sz="2100" err="1"/>
              <a:t>mindstelønninger</a:t>
            </a:r>
            <a:r>
              <a:rPr lang="en-US" sz="2100"/>
              <a:t> i EU</a:t>
            </a:r>
          </a:p>
          <a:p>
            <a:r>
              <a:rPr lang="en-US" sz="2100" err="1"/>
              <a:t>Lagt</a:t>
            </a:r>
            <a:r>
              <a:rPr lang="en-US" sz="2100"/>
              <a:t> op til </a:t>
            </a:r>
            <a:r>
              <a:rPr lang="en-US" sz="2100" err="1"/>
              <a:t>forskellige</a:t>
            </a:r>
            <a:r>
              <a:rPr lang="en-US" sz="2100"/>
              <a:t> </a:t>
            </a:r>
            <a:r>
              <a:rPr lang="en-US" sz="2100" err="1"/>
              <a:t>implementering</a:t>
            </a:r>
            <a:r>
              <a:rPr lang="en-US" sz="2100"/>
              <a:t> I </a:t>
            </a:r>
            <a:r>
              <a:rPr lang="en-US" sz="2100" err="1"/>
              <a:t>forskellige</a:t>
            </a:r>
            <a:r>
              <a:rPr lang="en-US" sz="2100"/>
              <a:t> </a:t>
            </a:r>
            <a:r>
              <a:rPr lang="en-US" sz="2100" err="1"/>
              <a:t>lande</a:t>
            </a:r>
            <a:endParaRPr lang="en-US" sz="2100"/>
          </a:p>
          <a:p>
            <a:pPr lvl="1"/>
            <a:r>
              <a:rPr lang="da-DK" sz="2100"/>
              <a:t>Der findes mindstelønninger i alle EU-landene. 21 lande har lovbestemte mindstelønninger, og i 6 EU-lande (Danmark, Italien, Cypern, Østrig, Finland og Sverige) beskyttes mindstelønningerne udelukkende gennem kollektive overenskomster. </a:t>
            </a:r>
          </a:p>
          <a:p>
            <a:r>
              <a:rPr lang="da-DK" sz="2100"/>
              <a:t>”Respekt for nationale systemer”</a:t>
            </a:r>
          </a:p>
          <a:p>
            <a:pPr lvl="1"/>
            <a:r>
              <a:rPr lang="da-DK" sz="2100"/>
              <a:t>Der har aldrig været et EU-direktiv, der ikke er blevet til lovgivning</a:t>
            </a:r>
          </a:p>
          <a:p>
            <a:pPr lvl="1"/>
            <a:r>
              <a:rPr lang="da-DK" sz="2100"/>
              <a:t>Når først området er givet over til EU:</a:t>
            </a:r>
          </a:p>
          <a:p>
            <a:pPr lvl="2"/>
            <a:r>
              <a:rPr lang="en-US" sz="2100"/>
              <a:t>EU-</a:t>
            </a:r>
            <a:r>
              <a:rPr lang="en-US" sz="2100" err="1"/>
              <a:t>domstolen</a:t>
            </a:r>
            <a:r>
              <a:rPr lang="en-US" sz="2100"/>
              <a:t> </a:t>
            </a:r>
            <a:r>
              <a:rPr lang="en-US" sz="2100" err="1"/>
              <a:t>tolker</a:t>
            </a:r>
            <a:endParaRPr lang="en-US" sz="2100"/>
          </a:p>
          <a:p>
            <a:pPr lvl="2"/>
            <a:r>
              <a:rPr lang="en-US" sz="2100" err="1"/>
              <a:t>Direktiver</a:t>
            </a:r>
            <a:r>
              <a:rPr lang="en-US" sz="2100"/>
              <a:t> </a:t>
            </a:r>
            <a:r>
              <a:rPr lang="en-US" sz="2100" err="1"/>
              <a:t>kan</a:t>
            </a:r>
            <a:r>
              <a:rPr lang="en-US" sz="2100"/>
              <a:t> </a:t>
            </a:r>
            <a:r>
              <a:rPr lang="en-US" sz="2100" err="1"/>
              <a:t>ændres</a:t>
            </a:r>
            <a:r>
              <a:rPr lang="en-US" sz="2100"/>
              <a:t> i </a:t>
            </a:r>
            <a:r>
              <a:rPr lang="en-US" sz="2100" err="1"/>
              <a:t>fremtiden</a:t>
            </a:r>
            <a:endParaRPr lang="en-US" sz="2100"/>
          </a:p>
          <a:p>
            <a:endParaRPr lang="da-DK"/>
          </a:p>
        </p:txBody>
      </p:sp>
    </p:spTree>
    <p:extLst>
      <p:ext uri="{BB962C8B-B14F-4D97-AF65-F5344CB8AC3E}">
        <p14:creationId xmlns:p14="http://schemas.microsoft.com/office/powerpoint/2010/main" val="131709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BC2F3-1A19-4B58-8ACF-618B7B5A34EF}"/>
              </a:ext>
            </a:extLst>
          </p:cNvPr>
          <p:cNvSpPr>
            <a:spLocks noGrp="1"/>
          </p:cNvSpPr>
          <p:nvPr>
            <p:ph type="title"/>
          </p:nvPr>
        </p:nvSpPr>
        <p:spPr/>
        <p:txBody>
          <a:bodyPr/>
          <a:lstStyle/>
          <a:p>
            <a:r>
              <a:rPr lang="en-US" err="1"/>
              <a:t>Mindsteløn</a:t>
            </a:r>
            <a:r>
              <a:rPr lang="en-US"/>
              <a:t> – </a:t>
            </a:r>
            <a:r>
              <a:rPr lang="en-US" err="1"/>
              <a:t>Tidslinje</a:t>
            </a:r>
            <a:endParaRPr lang="da-DK"/>
          </a:p>
        </p:txBody>
      </p:sp>
      <p:sp>
        <p:nvSpPr>
          <p:cNvPr id="5" name="Content Placeholder 4">
            <a:extLst>
              <a:ext uri="{FF2B5EF4-FFF2-40B4-BE49-F238E27FC236}">
                <a16:creationId xmlns:a16="http://schemas.microsoft.com/office/drawing/2014/main" id="{04AC9457-BBC5-2946-007B-B121F6CBC3F2}"/>
              </a:ext>
            </a:extLst>
          </p:cNvPr>
          <p:cNvSpPr>
            <a:spLocks noGrp="1"/>
          </p:cNvSpPr>
          <p:nvPr>
            <p:ph sz="quarter" idx="18"/>
          </p:nvPr>
        </p:nvSpPr>
        <p:spPr>
          <a:xfrm>
            <a:off x="1542563" y="2590800"/>
            <a:ext cx="10013710" cy="3718557"/>
          </a:xfrm>
        </p:spPr>
        <p:txBody>
          <a:bodyPr>
            <a:normAutofit/>
          </a:bodyPr>
          <a:lstStyle/>
          <a:p>
            <a:r>
              <a:rPr lang="da-DK"/>
              <a:t>Først: Visse lande, Europæisk fagbevægelsen (%norden), EU-institutioner presser på for den, stort set samlet Norden kæmper i mod</a:t>
            </a:r>
          </a:p>
          <a:p>
            <a:r>
              <a:rPr lang="da-DK"/>
              <a:t>2019: Ny Kommission stiller officielt mål om mindsteløn </a:t>
            </a:r>
            <a:r>
              <a:rPr lang="da-DK">
                <a:sym typeface="Wingdings" panose="05000000000000000000" pitchFamily="2" charset="2"/>
              </a:rPr>
              <a:t> </a:t>
            </a:r>
            <a:r>
              <a:rPr lang="da-DK"/>
              <a:t>Efterår 2020: Kommissionen stiller forslaget</a:t>
            </a:r>
          </a:p>
          <a:p>
            <a:r>
              <a:rPr lang="da-DK"/>
              <a:t>Folketingsflertal for at stille gult kort </a:t>
            </a:r>
            <a:r>
              <a:rPr lang="da-DK">
                <a:sym typeface="Wingdings" panose="05000000000000000000" pitchFamily="2" charset="2"/>
              </a:rPr>
              <a:t> </a:t>
            </a:r>
            <a:r>
              <a:rPr lang="da-DK"/>
              <a:t>Vi samler ikke nok lande til det gule kort</a:t>
            </a:r>
          </a:p>
          <a:p>
            <a:r>
              <a:rPr lang="da-DK"/>
              <a:t>Regeringen spørger Rådet om ikke forslaget er ulovligt </a:t>
            </a:r>
            <a:r>
              <a:rPr lang="da-DK">
                <a:sym typeface="Wingdings" panose="05000000000000000000" pitchFamily="2" charset="2"/>
              </a:rPr>
              <a:t> </a:t>
            </a:r>
            <a:r>
              <a:rPr lang="da-DK"/>
              <a:t>Rådet siger det er lovligt</a:t>
            </a:r>
          </a:p>
          <a:p>
            <a:r>
              <a:rPr lang="da-DK"/>
              <a:t>Danmark, bakket op af Sverige, stiller annullationssøgsmål. Delvis medhold. Fremtiden </a:t>
            </a:r>
            <a:r>
              <a:rPr lang="da-DK" err="1"/>
              <a:t>usiker</a:t>
            </a:r>
            <a:r>
              <a:rPr lang="da-DK"/>
              <a:t>.</a:t>
            </a:r>
          </a:p>
          <a:p>
            <a:endParaRPr lang="en-US" sz="3600"/>
          </a:p>
          <a:p>
            <a:endParaRPr lang="da-DK"/>
          </a:p>
        </p:txBody>
      </p:sp>
    </p:spTree>
    <p:extLst>
      <p:ext uri="{BB962C8B-B14F-4D97-AF65-F5344CB8AC3E}">
        <p14:creationId xmlns:p14="http://schemas.microsoft.com/office/powerpoint/2010/main" val="620539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BC2F3-1A19-4B58-8ACF-618B7B5A34EF}"/>
              </a:ext>
            </a:extLst>
          </p:cNvPr>
          <p:cNvSpPr>
            <a:spLocks noGrp="1"/>
          </p:cNvSpPr>
          <p:nvPr>
            <p:ph type="title"/>
          </p:nvPr>
        </p:nvSpPr>
        <p:spPr/>
        <p:txBody>
          <a:bodyPr/>
          <a:lstStyle/>
          <a:p>
            <a:r>
              <a:rPr lang="en-US"/>
              <a:t>Social: EU’s </a:t>
            </a:r>
            <a:r>
              <a:rPr lang="en-US" err="1"/>
              <a:t>sociale</a:t>
            </a:r>
            <a:r>
              <a:rPr lang="en-US"/>
              <a:t> dimension</a:t>
            </a:r>
            <a:endParaRPr lang="da-DK"/>
          </a:p>
        </p:txBody>
      </p:sp>
      <p:sp>
        <p:nvSpPr>
          <p:cNvPr id="5" name="Content Placeholder 4">
            <a:extLst>
              <a:ext uri="{FF2B5EF4-FFF2-40B4-BE49-F238E27FC236}">
                <a16:creationId xmlns:a16="http://schemas.microsoft.com/office/drawing/2014/main" id="{850FA746-AF53-B5E6-99B9-7A24890134DC}"/>
              </a:ext>
            </a:extLst>
          </p:cNvPr>
          <p:cNvSpPr>
            <a:spLocks noGrp="1"/>
          </p:cNvSpPr>
          <p:nvPr>
            <p:ph sz="quarter" idx="18"/>
          </p:nvPr>
        </p:nvSpPr>
        <p:spPr>
          <a:xfrm>
            <a:off x="1542563" y="2590800"/>
            <a:ext cx="9818544" cy="3718557"/>
          </a:xfrm>
        </p:spPr>
        <p:txBody>
          <a:bodyPr>
            <a:normAutofit/>
          </a:bodyPr>
          <a:lstStyle/>
          <a:p>
            <a:r>
              <a:rPr lang="da-DK" sz="2800"/>
              <a:t>Dækker over beskæftigelses- og socialpolitikken i EU</a:t>
            </a:r>
          </a:p>
          <a:p>
            <a:r>
              <a:rPr lang="da-DK" sz="2800"/>
              <a:t>Hovedsageligt medlemslandenes ansvar, men ved at ændre sig</a:t>
            </a:r>
          </a:p>
          <a:p>
            <a:r>
              <a:rPr lang="da-DK" sz="2800"/>
              <a:t>Vedtog sociale søjle i Göteborg 2017, bekræftet i Porto 2021</a:t>
            </a:r>
          </a:p>
          <a:p>
            <a:endParaRPr lang="da-DK" sz="2800"/>
          </a:p>
        </p:txBody>
      </p:sp>
    </p:spTree>
    <p:extLst>
      <p:ext uri="{BB962C8B-B14F-4D97-AF65-F5344CB8AC3E}">
        <p14:creationId xmlns:p14="http://schemas.microsoft.com/office/powerpoint/2010/main" val="3129494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3FD2C1-5DE8-4D87-931D-8B504CBBC700}"/>
              </a:ext>
            </a:extLst>
          </p:cNvPr>
          <p:cNvSpPr>
            <a:spLocks noGrp="1"/>
          </p:cNvSpPr>
          <p:nvPr>
            <p:ph type="title"/>
          </p:nvPr>
        </p:nvSpPr>
        <p:spPr>
          <a:xfrm>
            <a:off x="488519" y="924845"/>
            <a:ext cx="5699343" cy="1216152"/>
          </a:xfrm>
        </p:spPr>
        <p:txBody>
          <a:bodyPr vert="horz" lIns="91440" tIns="45720" rIns="91440" bIns="45720" rtlCol="0" anchor="ctr">
            <a:normAutofit/>
          </a:bodyPr>
          <a:lstStyle/>
          <a:p>
            <a:pPr algn="ctr">
              <a:lnSpc>
                <a:spcPct val="80000"/>
              </a:lnSpc>
            </a:pPr>
            <a:r>
              <a:rPr lang="en-US" sz="4800" spc="150"/>
              <a:t>Social: </a:t>
            </a:r>
            <a:r>
              <a:rPr lang="en-US" sz="4800" spc="150" err="1"/>
              <a:t>søjlen</a:t>
            </a:r>
            <a:endParaRPr lang="en-US" sz="4800" spc="150"/>
          </a:p>
        </p:txBody>
      </p:sp>
      <p:pic>
        <p:nvPicPr>
          <p:cNvPr id="6" name="Picture 2" descr="ESAP2 | Porto Social Commitment">
            <a:extLst>
              <a:ext uri="{FF2B5EF4-FFF2-40B4-BE49-F238E27FC236}">
                <a16:creationId xmlns:a16="http://schemas.microsoft.com/office/drawing/2014/main" id="{273499C6-FED9-4128-9D7A-C086D2D97BF3}"/>
              </a:ext>
            </a:extLst>
          </p:cNvPr>
          <p:cNvPicPr>
            <a:picLocks noGrp="1" noChangeAspect="1" noChangeArrowheads="1"/>
          </p:cNvPicPr>
          <p:nvPr>
            <p:ph sz="quarter" idx="18"/>
          </p:nvPr>
        </p:nvPicPr>
        <p:blipFill>
          <a:blip r:embed="rId3">
            <a:extLst>
              <a:ext uri="{28A0092B-C50C-407E-A947-70E740481C1C}">
                <a14:useLocalDpi xmlns:a14="http://schemas.microsoft.com/office/drawing/2010/main" val="0"/>
              </a:ext>
            </a:extLst>
          </a:blip>
          <a:stretch>
            <a:fillRect/>
          </a:stretch>
        </p:blipFill>
        <p:spPr bwMode="auto">
          <a:xfrm>
            <a:off x="6239437" y="0"/>
            <a:ext cx="595256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B0CF697-E6BA-3818-AA3A-583BAAB69B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1000"/>
            <a:ext cx="12192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182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9E494E-13A0-498B-B84E-17F8B1EED32F}"/>
              </a:ext>
            </a:extLst>
          </p:cNvPr>
          <p:cNvSpPr>
            <a:spLocks noGrp="1"/>
          </p:cNvSpPr>
          <p:nvPr>
            <p:ph type="title"/>
          </p:nvPr>
        </p:nvSpPr>
        <p:spPr/>
        <p:txBody>
          <a:bodyPr/>
          <a:lstStyle/>
          <a:p>
            <a:r>
              <a:rPr lang="en-US"/>
              <a:t>Social</a:t>
            </a:r>
            <a:endParaRPr lang="da-DK"/>
          </a:p>
        </p:txBody>
      </p:sp>
      <p:sp>
        <p:nvSpPr>
          <p:cNvPr id="3" name="Content Placeholder 2">
            <a:extLst>
              <a:ext uri="{FF2B5EF4-FFF2-40B4-BE49-F238E27FC236}">
                <a16:creationId xmlns:a16="http://schemas.microsoft.com/office/drawing/2014/main" id="{4A596439-6D1A-C2C6-AD44-4DB97DE69AC1}"/>
              </a:ext>
            </a:extLst>
          </p:cNvPr>
          <p:cNvSpPr>
            <a:spLocks noGrp="1"/>
          </p:cNvSpPr>
          <p:nvPr>
            <p:ph sz="quarter" idx="18"/>
          </p:nvPr>
        </p:nvSpPr>
        <p:spPr/>
        <p:txBody>
          <a:bodyPr/>
          <a:lstStyle/>
          <a:p>
            <a:endParaRPr lang="da-DK"/>
          </a:p>
        </p:txBody>
      </p:sp>
      <p:pic>
        <p:nvPicPr>
          <p:cNvPr id="5" name="Shape 300">
            <a:extLst>
              <a:ext uri="{FF2B5EF4-FFF2-40B4-BE49-F238E27FC236}">
                <a16:creationId xmlns:a16="http://schemas.microsoft.com/office/drawing/2014/main" id="{915FF1CC-4502-4E48-9519-E4871425B774}"/>
              </a:ext>
            </a:extLst>
          </p:cNvPr>
          <p:cNvPicPr preferRelativeResize="0">
            <a:picLocks noGrp="1"/>
          </p:cNvPicPr>
          <p:nvPr>
            <p:ph sz="quarter" idx="17"/>
          </p:nvPr>
        </p:nvPicPr>
        <p:blipFill>
          <a:blip r:embed="rId3">
            <a:alphaModFix/>
          </a:blip>
          <a:stretch>
            <a:fillRect/>
          </a:stretch>
        </p:blipFill>
        <p:spPr>
          <a:xfrm>
            <a:off x="6876789" y="18823"/>
            <a:ext cx="5049579" cy="7258771"/>
          </a:xfrm>
          <a:prstGeom prst="rect">
            <a:avLst/>
          </a:prstGeom>
          <a:noFill/>
          <a:ln>
            <a:noFill/>
          </a:ln>
        </p:spPr>
      </p:pic>
    </p:spTree>
    <p:extLst>
      <p:ext uri="{BB962C8B-B14F-4D97-AF65-F5344CB8AC3E}">
        <p14:creationId xmlns:p14="http://schemas.microsoft.com/office/powerpoint/2010/main" val="3511092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0FCCA7-1DBB-46EA-AB72-D7115ECCCE55}"/>
              </a:ext>
            </a:extLst>
          </p:cNvPr>
          <p:cNvSpPr>
            <a:spLocks noGrp="1"/>
          </p:cNvSpPr>
          <p:nvPr>
            <p:ph type="title"/>
          </p:nvPr>
        </p:nvSpPr>
        <p:spPr/>
        <p:txBody>
          <a:bodyPr>
            <a:normAutofit/>
          </a:bodyPr>
          <a:lstStyle/>
          <a:p>
            <a:r>
              <a:rPr lang="en-US"/>
              <a:t>Social: Social </a:t>
            </a:r>
            <a:r>
              <a:rPr lang="en-US" err="1"/>
              <a:t>protokol</a:t>
            </a:r>
            <a:endParaRPr lang="da-DK"/>
          </a:p>
        </p:txBody>
      </p:sp>
      <p:graphicFrame>
        <p:nvGraphicFramePr>
          <p:cNvPr id="6" name="Pladsholder til indhold 2">
            <a:extLst>
              <a:ext uri="{FF2B5EF4-FFF2-40B4-BE49-F238E27FC236}">
                <a16:creationId xmlns:a16="http://schemas.microsoft.com/office/drawing/2014/main" id="{19CE299E-4064-4EFB-8717-CC773CA70F87}"/>
              </a:ext>
            </a:extLst>
          </p:cNvPr>
          <p:cNvGraphicFramePr>
            <a:graphicFrameLocks noGrp="1"/>
          </p:cNvGraphicFramePr>
          <p:nvPr>
            <p:ph sz="quarter" idx="17"/>
            <p:extLst>
              <p:ext uri="{D42A27DB-BD31-4B8C-83A1-F6EECF244321}">
                <p14:modId xmlns:p14="http://schemas.microsoft.com/office/powerpoint/2010/main" val="3175825926"/>
              </p:ext>
            </p:extLst>
          </p:nvPr>
        </p:nvGraphicFramePr>
        <p:xfrm>
          <a:off x="2492680" y="3027037"/>
          <a:ext cx="7449138" cy="33047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1592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BC2F3-1A19-4B58-8ACF-618B7B5A34EF}"/>
              </a:ext>
            </a:extLst>
          </p:cNvPr>
          <p:cNvSpPr>
            <a:spLocks noGrp="1"/>
          </p:cNvSpPr>
          <p:nvPr>
            <p:ph type="title"/>
          </p:nvPr>
        </p:nvSpPr>
        <p:spPr/>
        <p:txBody>
          <a:bodyPr/>
          <a:lstStyle/>
          <a:p>
            <a:r>
              <a:rPr lang="en-US"/>
              <a:t>Social: Social </a:t>
            </a:r>
            <a:r>
              <a:rPr lang="en-US" err="1"/>
              <a:t>protokol</a:t>
            </a:r>
            <a:endParaRPr lang="da-DK"/>
          </a:p>
        </p:txBody>
      </p:sp>
      <p:sp>
        <p:nvSpPr>
          <p:cNvPr id="3" name="Content Placeholder 2">
            <a:extLst>
              <a:ext uri="{FF2B5EF4-FFF2-40B4-BE49-F238E27FC236}">
                <a16:creationId xmlns:a16="http://schemas.microsoft.com/office/drawing/2014/main" id="{103CFFA7-D5EF-4165-8DC7-A44D2DDDD16B}"/>
              </a:ext>
            </a:extLst>
          </p:cNvPr>
          <p:cNvSpPr>
            <a:spLocks noGrp="1"/>
          </p:cNvSpPr>
          <p:nvPr>
            <p:ph sz="quarter" idx="17"/>
          </p:nvPr>
        </p:nvSpPr>
        <p:spPr>
          <a:xfrm>
            <a:off x="1535372" y="2590800"/>
            <a:ext cx="10184840" cy="3718557"/>
          </a:xfrm>
        </p:spPr>
        <p:txBody>
          <a:bodyPr>
            <a:normAutofit fontScale="62500" lnSpcReduction="20000"/>
          </a:bodyPr>
          <a:lstStyle/>
          <a:p>
            <a:r>
              <a:rPr lang="en-US" sz="4000"/>
              <a:t>Ideen om, at </a:t>
            </a:r>
            <a:r>
              <a:rPr lang="en-US" sz="4000" err="1"/>
              <a:t>sociale</a:t>
            </a:r>
            <a:r>
              <a:rPr lang="en-US" sz="4000"/>
              <a:t> </a:t>
            </a:r>
            <a:r>
              <a:rPr lang="en-US" sz="4000" err="1"/>
              <a:t>rettigheder</a:t>
            </a:r>
            <a:r>
              <a:rPr lang="en-US" sz="4000"/>
              <a:t> </a:t>
            </a:r>
            <a:r>
              <a:rPr lang="en-US" sz="4000" err="1"/>
              <a:t>sikres</a:t>
            </a:r>
            <a:r>
              <a:rPr lang="en-US" sz="4000"/>
              <a:t> over de fire </a:t>
            </a:r>
            <a:r>
              <a:rPr lang="en-US" sz="4000" err="1"/>
              <a:t>friheder</a:t>
            </a:r>
            <a:endParaRPr lang="en-US" sz="4000"/>
          </a:p>
          <a:p>
            <a:r>
              <a:rPr lang="en-US" sz="4000" err="1"/>
              <a:t>Løser</a:t>
            </a:r>
            <a:r>
              <a:rPr lang="en-US" sz="4000"/>
              <a:t>:</a:t>
            </a:r>
          </a:p>
          <a:p>
            <a:pPr lvl="1"/>
            <a:r>
              <a:rPr lang="en-US" sz="3800" err="1"/>
              <a:t>Arbejdstagere</a:t>
            </a:r>
            <a:r>
              <a:rPr lang="en-US" sz="3800"/>
              <a:t> </a:t>
            </a:r>
            <a:r>
              <a:rPr lang="en-US" sz="3800" err="1"/>
              <a:t>får</a:t>
            </a:r>
            <a:r>
              <a:rPr lang="en-US" sz="3800"/>
              <a:t> </a:t>
            </a:r>
            <a:r>
              <a:rPr lang="en-US" sz="3800" err="1"/>
              <a:t>en</a:t>
            </a:r>
            <a:r>
              <a:rPr lang="en-US" sz="3800"/>
              <a:t> mere fair chance ved EU-</a:t>
            </a:r>
            <a:r>
              <a:rPr lang="en-US" sz="3800" err="1"/>
              <a:t>Domstolen</a:t>
            </a:r>
            <a:endParaRPr lang="en-US" sz="3800"/>
          </a:p>
          <a:p>
            <a:r>
              <a:rPr lang="en-US" sz="4000" err="1"/>
              <a:t>Løser</a:t>
            </a:r>
            <a:r>
              <a:rPr lang="en-US" sz="4000"/>
              <a:t> </a:t>
            </a:r>
            <a:r>
              <a:rPr lang="en-US" sz="4000" err="1"/>
              <a:t>ikke</a:t>
            </a:r>
            <a:endParaRPr lang="en-US" sz="4000"/>
          </a:p>
          <a:p>
            <a:pPr lvl="1"/>
            <a:r>
              <a:rPr lang="en-US" sz="3800"/>
              <a:t>At </a:t>
            </a:r>
            <a:r>
              <a:rPr lang="en-US" sz="3800" err="1"/>
              <a:t>forskellige</a:t>
            </a:r>
            <a:r>
              <a:rPr lang="en-US" sz="3800"/>
              <a:t> </a:t>
            </a:r>
            <a:r>
              <a:rPr lang="en-US" sz="3800" err="1"/>
              <a:t>velfærds</a:t>
            </a:r>
            <a:r>
              <a:rPr lang="en-US" sz="3800"/>
              <a:t>- og </a:t>
            </a:r>
            <a:r>
              <a:rPr lang="en-US" sz="3800" err="1"/>
              <a:t>arbejdsmarkedssystemer</a:t>
            </a:r>
            <a:r>
              <a:rPr lang="en-US" sz="3800"/>
              <a:t> </a:t>
            </a:r>
            <a:r>
              <a:rPr lang="en-US" sz="3800" err="1"/>
              <a:t>kræver</a:t>
            </a:r>
            <a:r>
              <a:rPr lang="en-US" sz="3800"/>
              <a:t> </a:t>
            </a:r>
            <a:r>
              <a:rPr lang="en-US" sz="3800" err="1"/>
              <a:t>forskellige</a:t>
            </a:r>
            <a:r>
              <a:rPr lang="en-US" sz="3800"/>
              <a:t> </a:t>
            </a:r>
            <a:r>
              <a:rPr lang="en-US" sz="3800" err="1"/>
              <a:t>regler</a:t>
            </a:r>
            <a:endParaRPr lang="en-US" sz="3800"/>
          </a:p>
          <a:p>
            <a:pPr lvl="1"/>
            <a:r>
              <a:rPr lang="en-US" sz="3800"/>
              <a:t>EU’s </a:t>
            </a:r>
            <a:r>
              <a:rPr lang="en-US" sz="3800" err="1"/>
              <a:t>demokratiske</a:t>
            </a:r>
            <a:r>
              <a:rPr lang="en-US" sz="3800"/>
              <a:t> </a:t>
            </a:r>
            <a:r>
              <a:rPr lang="en-US" sz="3800" err="1"/>
              <a:t>underskud</a:t>
            </a:r>
            <a:endParaRPr lang="en-US" sz="3800"/>
          </a:p>
        </p:txBody>
      </p:sp>
    </p:spTree>
    <p:extLst>
      <p:ext uri="{BB962C8B-B14F-4D97-AF65-F5344CB8AC3E}">
        <p14:creationId xmlns:p14="http://schemas.microsoft.com/office/powerpoint/2010/main" val="671692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BC2F3-1A19-4B58-8ACF-618B7B5A34EF}"/>
              </a:ext>
            </a:extLst>
          </p:cNvPr>
          <p:cNvSpPr>
            <a:spLocks noGrp="1"/>
          </p:cNvSpPr>
          <p:nvPr>
            <p:ph type="title"/>
          </p:nvPr>
        </p:nvSpPr>
        <p:spPr/>
        <p:txBody>
          <a:bodyPr/>
          <a:lstStyle/>
          <a:p>
            <a:r>
              <a:rPr lang="en-US"/>
              <a:t>Social: Social </a:t>
            </a:r>
            <a:r>
              <a:rPr lang="en-US" err="1"/>
              <a:t>protokol</a:t>
            </a:r>
            <a:r>
              <a:rPr lang="en-US"/>
              <a:t> – </a:t>
            </a:r>
            <a:r>
              <a:rPr lang="en-US" err="1"/>
              <a:t>Realistisk</a:t>
            </a:r>
            <a:r>
              <a:rPr lang="en-US"/>
              <a:t>?</a:t>
            </a:r>
            <a:endParaRPr lang="da-DK"/>
          </a:p>
        </p:txBody>
      </p:sp>
      <p:sp>
        <p:nvSpPr>
          <p:cNvPr id="3" name="Content Placeholder 2">
            <a:extLst>
              <a:ext uri="{FF2B5EF4-FFF2-40B4-BE49-F238E27FC236}">
                <a16:creationId xmlns:a16="http://schemas.microsoft.com/office/drawing/2014/main" id="{103CFFA7-D5EF-4165-8DC7-A44D2DDDD16B}"/>
              </a:ext>
            </a:extLst>
          </p:cNvPr>
          <p:cNvSpPr>
            <a:spLocks noGrp="1"/>
          </p:cNvSpPr>
          <p:nvPr>
            <p:ph sz="quarter" idx="17"/>
          </p:nvPr>
        </p:nvSpPr>
        <p:spPr>
          <a:xfrm>
            <a:off x="1706502" y="2590800"/>
            <a:ext cx="10013709" cy="3718557"/>
          </a:xfrm>
        </p:spPr>
        <p:txBody>
          <a:bodyPr>
            <a:normAutofit/>
          </a:bodyPr>
          <a:lstStyle/>
          <a:p>
            <a:r>
              <a:rPr lang="en-US" sz="4000" err="1"/>
              <a:t>Kræver</a:t>
            </a:r>
            <a:r>
              <a:rPr lang="en-US" sz="4000"/>
              <a:t> </a:t>
            </a:r>
            <a:r>
              <a:rPr lang="en-US" sz="4000" err="1"/>
              <a:t>traktatændring</a:t>
            </a:r>
            <a:r>
              <a:rPr lang="en-US" sz="4000"/>
              <a:t> </a:t>
            </a:r>
          </a:p>
          <a:p>
            <a:r>
              <a:rPr lang="en-US" sz="4000"/>
              <a:t>Er </a:t>
            </a:r>
            <a:r>
              <a:rPr lang="en-US" sz="4000" err="1"/>
              <a:t>vindene</a:t>
            </a:r>
            <a:r>
              <a:rPr lang="en-US" sz="4000"/>
              <a:t> ved at </a:t>
            </a:r>
            <a:r>
              <a:rPr lang="en-US" sz="4000" err="1"/>
              <a:t>skifte</a:t>
            </a:r>
            <a:r>
              <a:rPr lang="en-US" sz="4000"/>
              <a:t> i EU? </a:t>
            </a:r>
          </a:p>
          <a:p>
            <a:r>
              <a:rPr lang="en-US" sz="4000" err="1"/>
              <a:t>Selvfølgelig</a:t>
            </a:r>
            <a:r>
              <a:rPr lang="en-US" sz="4000"/>
              <a:t> </a:t>
            </a:r>
            <a:r>
              <a:rPr lang="en-US" sz="4000" err="1"/>
              <a:t>ikke</a:t>
            </a:r>
            <a:r>
              <a:rPr lang="en-US" sz="4000"/>
              <a:t> </a:t>
            </a:r>
            <a:r>
              <a:rPr lang="en-US" sz="4000" err="1"/>
              <a:t>umuligt</a:t>
            </a:r>
            <a:r>
              <a:rPr lang="en-US" sz="4000"/>
              <a:t>, men </a:t>
            </a:r>
            <a:r>
              <a:rPr lang="en-US" sz="4000" err="1"/>
              <a:t>ikke</a:t>
            </a:r>
            <a:r>
              <a:rPr lang="en-US" sz="4000"/>
              <a:t> </a:t>
            </a:r>
            <a:r>
              <a:rPr lang="en-US" sz="4000" err="1"/>
              <a:t>noget</a:t>
            </a:r>
            <a:r>
              <a:rPr lang="en-US" sz="4000"/>
              <a:t>, det giver </a:t>
            </a:r>
            <a:r>
              <a:rPr lang="en-US" sz="4000" err="1"/>
              <a:t>mening</a:t>
            </a:r>
            <a:r>
              <a:rPr lang="en-US" sz="4000"/>
              <a:t> at </a:t>
            </a:r>
            <a:r>
              <a:rPr lang="en-US" sz="4000" err="1"/>
              <a:t>basere</a:t>
            </a:r>
            <a:r>
              <a:rPr lang="en-US" sz="4000"/>
              <a:t> </a:t>
            </a:r>
            <a:r>
              <a:rPr lang="en-US" sz="4000" err="1"/>
              <a:t>politik</a:t>
            </a:r>
            <a:r>
              <a:rPr lang="en-US" sz="4000"/>
              <a:t> </a:t>
            </a:r>
            <a:r>
              <a:rPr lang="en-US" sz="4000" err="1"/>
              <a:t>på</a:t>
            </a:r>
            <a:endParaRPr lang="en-US" sz="3600"/>
          </a:p>
        </p:txBody>
      </p:sp>
    </p:spTree>
    <p:extLst>
      <p:ext uri="{BB962C8B-B14F-4D97-AF65-F5344CB8AC3E}">
        <p14:creationId xmlns:p14="http://schemas.microsoft.com/office/powerpoint/2010/main" val="122612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7E785-42F5-184F-6DF9-3ACB901923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91C854-9A1D-0EF9-FF95-29BE650D44FE}"/>
              </a:ext>
            </a:extLst>
          </p:cNvPr>
          <p:cNvSpPr>
            <a:spLocks noGrp="1"/>
          </p:cNvSpPr>
          <p:nvPr>
            <p:ph type="title"/>
          </p:nvPr>
        </p:nvSpPr>
        <p:spPr/>
        <p:txBody>
          <a:bodyPr/>
          <a:lstStyle/>
          <a:p>
            <a:r>
              <a:rPr lang="da-DK" noProof="0"/>
              <a:t>V</a:t>
            </a:r>
            <a:r>
              <a:rPr lang="da-DK" err="1"/>
              <a:t>elfærd</a:t>
            </a:r>
            <a:endParaRPr lang="da-DK" noProof="0"/>
          </a:p>
        </p:txBody>
      </p:sp>
      <p:pic>
        <p:nvPicPr>
          <p:cNvPr id="2050" name="Picture 2" descr="Ingen tilgængelig billedbeskrivelse.">
            <a:extLst>
              <a:ext uri="{FF2B5EF4-FFF2-40B4-BE49-F238E27FC236}">
                <a16:creationId xmlns:a16="http://schemas.microsoft.com/office/drawing/2014/main" id="{1BA5FE8B-CDC5-B5AA-4C25-A9575E1C3F29}"/>
              </a:ext>
            </a:extLst>
          </p:cNvPr>
          <p:cNvPicPr>
            <a:picLocks noGrp="1" noChangeAspect="1" noChangeArrowheads="1"/>
          </p:cNvPicPr>
          <p:nvPr>
            <p:ph sz="quarter" idx="18"/>
          </p:nvPr>
        </p:nvPicPr>
        <p:blipFill>
          <a:blip r:embed="rId3">
            <a:extLst>
              <a:ext uri="{28A0092B-C50C-407E-A947-70E740481C1C}">
                <a14:useLocalDpi xmlns:a14="http://schemas.microsoft.com/office/drawing/2010/main" val="0"/>
              </a:ext>
            </a:extLst>
          </a:blip>
          <a:srcRect/>
          <a:stretch>
            <a:fillRect/>
          </a:stretch>
        </p:blipFill>
        <p:spPr bwMode="auto">
          <a:xfrm>
            <a:off x="4228078" y="290368"/>
            <a:ext cx="7834486" cy="6567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119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DE6B89-9484-4E50-8387-C55E031D8549}"/>
              </a:ext>
            </a:extLst>
          </p:cNvPr>
          <p:cNvSpPr>
            <a:spLocks noGrp="1"/>
          </p:cNvSpPr>
          <p:nvPr>
            <p:ph type="title"/>
          </p:nvPr>
        </p:nvSpPr>
        <p:spPr>
          <a:xfrm>
            <a:off x="787178" y="377640"/>
            <a:ext cx="6623040" cy="1421898"/>
          </a:xfrm>
        </p:spPr>
        <p:txBody>
          <a:bodyPr>
            <a:normAutofit/>
          </a:bodyPr>
          <a:lstStyle/>
          <a:p>
            <a:r>
              <a:rPr lang="da-DK" noProof="0"/>
              <a:t>Agenda</a:t>
            </a:r>
          </a:p>
        </p:txBody>
      </p:sp>
      <p:sp>
        <p:nvSpPr>
          <p:cNvPr id="5" name="Content Placeholder 4">
            <a:extLst>
              <a:ext uri="{FF2B5EF4-FFF2-40B4-BE49-F238E27FC236}">
                <a16:creationId xmlns:a16="http://schemas.microsoft.com/office/drawing/2014/main" id="{30EB58E2-A9A0-481A-8B5B-381B836CE40B}"/>
              </a:ext>
            </a:extLst>
          </p:cNvPr>
          <p:cNvSpPr>
            <a:spLocks noGrp="1"/>
          </p:cNvSpPr>
          <p:nvPr>
            <p:ph sz="quarter" idx="14"/>
          </p:nvPr>
        </p:nvSpPr>
        <p:spPr>
          <a:xfrm>
            <a:off x="787399" y="2002680"/>
            <a:ext cx="6622819" cy="2852639"/>
          </a:xfrm>
        </p:spPr>
        <p:txBody>
          <a:bodyPr>
            <a:normAutofit fontScale="85000" lnSpcReduction="20000"/>
          </a:bodyPr>
          <a:lstStyle/>
          <a:p>
            <a:r>
              <a:rPr lang="da-DK" noProof="0"/>
              <a:t>Introduktion</a:t>
            </a:r>
          </a:p>
          <a:p>
            <a:r>
              <a:rPr lang="da-DK" noProof="0"/>
              <a:t>Danmarks EU-medlemskab</a:t>
            </a:r>
          </a:p>
          <a:p>
            <a:r>
              <a:rPr lang="da-DK"/>
              <a:t>Arbejdsliv</a:t>
            </a:r>
          </a:p>
          <a:p>
            <a:r>
              <a:rPr lang="da-DK"/>
              <a:t>Social</a:t>
            </a:r>
          </a:p>
          <a:p>
            <a:r>
              <a:rPr lang="da-DK"/>
              <a:t>Velfærd og kommunal selvbestemmelse</a:t>
            </a:r>
          </a:p>
          <a:p>
            <a:r>
              <a:rPr lang="da-DK"/>
              <a:t>Udenrigs- og forsvarspolitik</a:t>
            </a:r>
            <a:endParaRPr lang="da-DK" noProof="0"/>
          </a:p>
        </p:txBody>
      </p:sp>
    </p:spTree>
    <p:extLst>
      <p:ext uri="{BB962C8B-B14F-4D97-AF65-F5344CB8AC3E}">
        <p14:creationId xmlns:p14="http://schemas.microsoft.com/office/powerpoint/2010/main" val="3318299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85FB0-2427-9416-F7F8-1695C7838818}"/>
              </a:ext>
            </a:extLst>
          </p:cNvPr>
          <p:cNvSpPr>
            <a:spLocks noGrp="1"/>
          </p:cNvSpPr>
          <p:nvPr>
            <p:ph type="title"/>
          </p:nvPr>
        </p:nvSpPr>
        <p:spPr/>
        <p:txBody>
          <a:bodyPr/>
          <a:lstStyle/>
          <a:p>
            <a:r>
              <a:rPr lang="da-DK"/>
              <a:t>Velfærd: Kommunal selvbestemmelse</a:t>
            </a:r>
            <a:endParaRPr lang="da-DK" noProof="0"/>
          </a:p>
        </p:txBody>
      </p:sp>
      <p:sp>
        <p:nvSpPr>
          <p:cNvPr id="3" name="Content Placeholder 2">
            <a:extLst>
              <a:ext uri="{FF2B5EF4-FFF2-40B4-BE49-F238E27FC236}">
                <a16:creationId xmlns:a16="http://schemas.microsoft.com/office/drawing/2014/main" id="{51FE43A8-8BD7-CC87-A9FB-97C7538ACC52}"/>
              </a:ext>
            </a:extLst>
          </p:cNvPr>
          <p:cNvSpPr>
            <a:spLocks noGrp="1"/>
          </p:cNvSpPr>
          <p:nvPr>
            <p:ph sz="quarter" idx="18"/>
          </p:nvPr>
        </p:nvSpPr>
        <p:spPr>
          <a:xfrm>
            <a:off x="1542563" y="2590800"/>
            <a:ext cx="3718369" cy="3718557"/>
          </a:xfrm>
        </p:spPr>
        <p:txBody>
          <a:bodyPr>
            <a:normAutofit/>
          </a:bodyPr>
          <a:lstStyle/>
          <a:p>
            <a:r>
              <a:rPr lang="da-DK" sz="3200"/>
              <a:t>Kommunerne bundet af sparekrav vedtaget af EU under finanskrisen</a:t>
            </a:r>
            <a:endParaRPr lang="da-DK" sz="3200" noProof="0"/>
          </a:p>
        </p:txBody>
      </p:sp>
      <p:pic>
        <p:nvPicPr>
          <p:cNvPr id="6" name="Content Placeholder 5">
            <a:extLst>
              <a:ext uri="{FF2B5EF4-FFF2-40B4-BE49-F238E27FC236}">
                <a16:creationId xmlns:a16="http://schemas.microsoft.com/office/drawing/2014/main" id="{7D2F5CFA-E03C-741B-1D8F-5855F73E1AF3}"/>
              </a:ext>
            </a:extLst>
          </p:cNvPr>
          <p:cNvPicPr>
            <a:picLocks noGrp="1" noChangeAspect="1"/>
          </p:cNvPicPr>
          <p:nvPr>
            <p:ph sz="quarter" idx="17"/>
          </p:nvPr>
        </p:nvPicPr>
        <p:blipFill>
          <a:blip r:embed="rId3"/>
          <a:stretch>
            <a:fillRect/>
          </a:stretch>
        </p:blipFill>
        <p:spPr>
          <a:xfrm>
            <a:off x="5824602" y="2762139"/>
            <a:ext cx="6008645" cy="3025406"/>
          </a:xfrm>
          <a:prstGeom prst="rect">
            <a:avLst/>
          </a:prstGeom>
        </p:spPr>
      </p:pic>
    </p:spTree>
    <p:extLst>
      <p:ext uri="{BB962C8B-B14F-4D97-AF65-F5344CB8AC3E}">
        <p14:creationId xmlns:p14="http://schemas.microsoft.com/office/powerpoint/2010/main" val="1984723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C4313-0D09-C8CE-F8A3-829219275527}"/>
              </a:ext>
            </a:extLst>
          </p:cNvPr>
          <p:cNvSpPr>
            <a:spLocks noGrp="1"/>
          </p:cNvSpPr>
          <p:nvPr>
            <p:ph type="title"/>
          </p:nvPr>
        </p:nvSpPr>
        <p:spPr/>
        <p:txBody>
          <a:bodyPr/>
          <a:lstStyle/>
          <a:p>
            <a:r>
              <a:rPr lang="da-DK"/>
              <a:t>Udenrigspolitik</a:t>
            </a:r>
          </a:p>
        </p:txBody>
      </p:sp>
      <p:sp>
        <p:nvSpPr>
          <p:cNvPr id="3" name="Content Placeholder 2">
            <a:extLst>
              <a:ext uri="{FF2B5EF4-FFF2-40B4-BE49-F238E27FC236}">
                <a16:creationId xmlns:a16="http://schemas.microsoft.com/office/drawing/2014/main" id="{7E7A84F3-BE9B-40FF-32B7-7C45B5A88CDC}"/>
              </a:ext>
            </a:extLst>
          </p:cNvPr>
          <p:cNvSpPr>
            <a:spLocks noGrp="1"/>
          </p:cNvSpPr>
          <p:nvPr>
            <p:ph sz="quarter" idx="18"/>
          </p:nvPr>
        </p:nvSpPr>
        <p:spPr>
          <a:xfrm>
            <a:off x="1542562" y="2590800"/>
            <a:ext cx="10256955" cy="3718557"/>
          </a:xfrm>
        </p:spPr>
        <p:txBody>
          <a:bodyPr/>
          <a:lstStyle/>
          <a:p>
            <a:pPr marL="285750" indent="-285750">
              <a:buFont typeface="Arial" panose="020B0604020202020204" pitchFamily="34" charset="0"/>
              <a:buChar char="•"/>
            </a:pPr>
            <a:r>
              <a:rPr lang="da-DK"/>
              <a:t>Vetoretten</a:t>
            </a:r>
          </a:p>
          <a:p>
            <a:pPr marL="569214" lvl="1" indent="-285750"/>
            <a:r>
              <a:rPr lang="da-DK"/>
              <a:t>Udenrigspolitik, forsvarspolitik og budget er de eneste områder, hvor lande stadig har vetoret</a:t>
            </a:r>
          </a:p>
          <a:p>
            <a:pPr marL="569214" lvl="1" indent="-285750"/>
            <a:r>
              <a:rPr lang="da-DK"/>
              <a:t>Veto på udenrigs kan afskaffes inden for nuværende traktater </a:t>
            </a:r>
          </a:p>
          <a:p>
            <a:pPr marL="852678" lvl="2" indent="-285750"/>
            <a:r>
              <a:rPr lang="da-DK"/>
              <a:t>Sandsynligt </a:t>
            </a:r>
            <a:r>
              <a:rPr lang="da-DK" err="1"/>
              <a:t>mtp</a:t>
            </a:r>
            <a:r>
              <a:rPr lang="da-DK"/>
              <a:t> udvidelse</a:t>
            </a:r>
          </a:p>
          <a:p>
            <a:pPr marL="569214" lvl="1" indent="-285750"/>
            <a:r>
              <a:rPr lang="da-DK"/>
              <a:t>Veto på forsvar kræver traktatændring</a:t>
            </a:r>
          </a:p>
          <a:p>
            <a:pPr marL="852678" lvl="2" indent="-285750"/>
            <a:r>
              <a:rPr lang="da-DK"/>
              <a:t>Udvandes allerede i dag</a:t>
            </a:r>
          </a:p>
          <a:p>
            <a:pPr marL="852678" lvl="2" indent="-285750"/>
            <a:r>
              <a:rPr lang="da-DK"/>
              <a:t>Meget sandsynligt, men på længere sigt</a:t>
            </a:r>
          </a:p>
        </p:txBody>
      </p:sp>
    </p:spTree>
    <p:extLst>
      <p:ext uri="{BB962C8B-B14F-4D97-AF65-F5344CB8AC3E}">
        <p14:creationId xmlns:p14="http://schemas.microsoft.com/office/powerpoint/2010/main" val="56219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89FAE-6095-2F55-692F-258F8B12A0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569BBB-D1E4-F0E5-9098-18D588EC2218}"/>
              </a:ext>
            </a:extLst>
          </p:cNvPr>
          <p:cNvSpPr>
            <a:spLocks noGrp="1"/>
          </p:cNvSpPr>
          <p:nvPr>
            <p:ph type="title"/>
          </p:nvPr>
        </p:nvSpPr>
        <p:spPr/>
        <p:txBody>
          <a:bodyPr/>
          <a:lstStyle/>
          <a:p>
            <a:r>
              <a:rPr lang="da-DK"/>
              <a:t>Udenrigspolitik</a:t>
            </a:r>
          </a:p>
        </p:txBody>
      </p:sp>
      <p:sp>
        <p:nvSpPr>
          <p:cNvPr id="3" name="Content Placeholder 2">
            <a:extLst>
              <a:ext uri="{FF2B5EF4-FFF2-40B4-BE49-F238E27FC236}">
                <a16:creationId xmlns:a16="http://schemas.microsoft.com/office/drawing/2014/main" id="{C086F5CC-FA54-2695-4473-14413E484B2A}"/>
              </a:ext>
            </a:extLst>
          </p:cNvPr>
          <p:cNvSpPr>
            <a:spLocks noGrp="1"/>
          </p:cNvSpPr>
          <p:nvPr>
            <p:ph sz="quarter" idx="18"/>
          </p:nvPr>
        </p:nvSpPr>
        <p:spPr>
          <a:xfrm>
            <a:off x="1542562" y="2590800"/>
            <a:ext cx="10256955" cy="3718557"/>
          </a:xfrm>
        </p:spPr>
        <p:txBody>
          <a:bodyPr/>
          <a:lstStyle/>
          <a:p>
            <a:pPr marL="285750" indent="-285750">
              <a:buFont typeface="Arial" panose="020B0604020202020204" pitchFamily="34" charset="0"/>
              <a:buChar char="•"/>
            </a:pPr>
            <a:r>
              <a:rPr lang="da-DK"/>
              <a:t>Det betyder det for Danmark:</a:t>
            </a:r>
          </a:p>
          <a:p>
            <a:pPr marL="569214" lvl="1" indent="-285750"/>
            <a:r>
              <a:rPr lang="da-DK"/>
              <a:t>Handelspolitik</a:t>
            </a:r>
          </a:p>
          <a:p>
            <a:pPr marL="852678" lvl="2" indent="-285750"/>
            <a:r>
              <a:rPr lang="da-DK"/>
              <a:t>EU-Kommissionen forhandler på vores vegne</a:t>
            </a:r>
          </a:p>
          <a:p>
            <a:pPr marL="852678" lvl="2" indent="-285750"/>
            <a:r>
              <a:rPr lang="da-DK"/>
              <a:t>Automatisk med i alle aftaler</a:t>
            </a:r>
          </a:p>
          <a:p>
            <a:pPr marL="569214" lvl="1" indent="-285750"/>
            <a:r>
              <a:rPr lang="da-DK"/>
              <a:t>Toldmur</a:t>
            </a:r>
          </a:p>
          <a:p>
            <a:pPr marL="569214" lvl="1" indent="-285750"/>
            <a:r>
              <a:rPr lang="da-DK"/>
              <a:t>Fælles sanktioner</a:t>
            </a:r>
          </a:p>
        </p:txBody>
      </p:sp>
    </p:spTree>
    <p:extLst>
      <p:ext uri="{BB962C8B-B14F-4D97-AF65-F5344CB8AC3E}">
        <p14:creationId xmlns:p14="http://schemas.microsoft.com/office/powerpoint/2010/main" val="1560594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987AE-4669-99EC-224B-1E2B5F5742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1D3BCB-B14D-2BF5-AD89-1D7730280128}"/>
              </a:ext>
            </a:extLst>
          </p:cNvPr>
          <p:cNvSpPr>
            <a:spLocks noGrp="1"/>
          </p:cNvSpPr>
          <p:nvPr>
            <p:ph type="title"/>
          </p:nvPr>
        </p:nvSpPr>
        <p:spPr/>
        <p:txBody>
          <a:bodyPr/>
          <a:lstStyle/>
          <a:p>
            <a:r>
              <a:rPr lang="da-DK"/>
              <a:t>Forsvarspolitik</a:t>
            </a:r>
          </a:p>
        </p:txBody>
      </p:sp>
      <p:sp>
        <p:nvSpPr>
          <p:cNvPr id="3" name="Content Placeholder 2">
            <a:extLst>
              <a:ext uri="{FF2B5EF4-FFF2-40B4-BE49-F238E27FC236}">
                <a16:creationId xmlns:a16="http://schemas.microsoft.com/office/drawing/2014/main" id="{4BF930F5-7C4D-8BEC-9519-88A8DAB0F802}"/>
              </a:ext>
            </a:extLst>
          </p:cNvPr>
          <p:cNvSpPr>
            <a:spLocks noGrp="1"/>
          </p:cNvSpPr>
          <p:nvPr>
            <p:ph sz="quarter" idx="18"/>
          </p:nvPr>
        </p:nvSpPr>
        <p:spPr>
          <a:xfrm>
            <a:off x="1542562" y="2590800"/>
            <a:ext cx="10256955" cy="3718557"/>
          </a:xfrm>
        </p:spPr>
        <p:txBody>
          <a:bodyPr/>
          <a:lstStyle/>
          <a:p>
            <a:pPr marL="285750" indent="-285750">
              <a:buFont typeface="Arial" panose="020B0604020202020204" pitchFamily="34" charset="0"/>
              <a:buChar char="•"/>
            </a:pPr>
            <a:r>
              <a:rPr lang="da-DK"/>
              <a:t>Danmark afskaffede forsvarsforbeholdet i 2022</a:t>
            </a:r>
          </a:p>
          <a:p>
            <a:pPr marL="285750" indent="-285750">
              <a:buFont typeface="Arial" panose="020B0604020202020204" pitchFamily="34" charset="0"/>
              <a:buChar char="•"/>
            </a:pPr>
            <a:r>
              <a:rPr lang="da-DK"/>
              <a:t>Primært industripolitik nu</a:t>
            </a:r>
          </a:p>
          <a:p>
            <a:pPr marL="285750" indent="-285750">
              <a:buFont typeface="Arial" panose="020B0604020202020204" pitchFamily="34" charset="0"/>
              <a:buChar char="•"/>
            </a:pPr>
            <a:r>
              <a:rPr lang="da-DK"/>
              <a:t>I større og større grad egentlig militære missioner og koordinering</a:t>
            </a:r>
          </a:p>
        </p:txBody>
      </p:sp>
      <p:pic>
        <p:nvPicPr>
          <p:cNvPr id="4" name="Picture 3" descr="A group of men working on a machine&#10;&#10;AI-generated content may be incorrect.">
            <a:extLst>
              <a:ext uri="{FF2B5EF4-FFF2-40B4-BE49-F238E27FC236}">
                <a16:creationId xmlns:a16="http://schemas.microsoft.com/office/drawing/2014/main" id="{E6EEEE38-5023-E697-08C6-382281561360}"/>
              </a:ext>
            </a:extLst>
          </p:cNvPr>
          <p:cNvPicPr>
            <a:picLocks noChangeAspect="1"/>
          </p:cNvPicPr>
          <p:nvPr/>
        </p:nvPicPr>
        <p:blipFill>
          <a:blip r:embed="rId3"/>
          <a:stretch>
            <a:fillRect/>
          </a:stretch>
        </p:blipFill>
        <p:spPr>
          <a:xfrm>
            <a:off x="2752725" y="0"/>
            <a:ext cx="6686550" cy="6858000"/>
          </a:xfrm>
          <a:prstGeom prst="rect">
            <a:avLst/>
          </a:prstGeom>
        </p:spPr>
      </p:pic>
    </p:spTree>
    <p:extLst>
      <p:ext uri="{BB962C8B-B14F-4D97-AF65-F5344CB8AC3E}">
        <p14:creationId xmlns:p14="http://schemas.microsoft.com/office/powerpoint/2010/main" val="2858044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E7AE2-751F-CC07-DD02-5C9CB1E0838F}"/>
              </a:ext>
            </a:extLst>
          </p:cNvPr>
          <p:cNvSpPr>
            <a:spLocks noGrp="1"/>
          </p:cNvSpPr>
          <p:nvPr>
            <p:ph type="title"/>
          </p:nvPr>
        </p:nvSpPr>
        <p:spPr/>
        <p:txBody>
          <a:bodyPr/>
          <a:lstStyle/>
          <a:p>
            <a:r>
              <a:rPr lang="da-DK" noProof="0"/>
              <a:t>Forsvarspolitik</a:t>
            </a:r>
            <a:endParaRPr lang="da-DK" i="1" noProof="0"/>
          </a:p>
        </p:txBody>
      </p:sp>
      <p:sp>
        <p:nvSpPr>
          <p:cNvPr id="5" name="Content Placeholder 4">
            <a:extLst>
              <a:ext uri="{FF2B5EF4-FFF2-40B4-BE49-F238E27FC236}">
                <a16:creationId xmlns:a16="http://schemas.microsoft.com/office/drawing/2014/main" id="{455AC256-8634-9D6C-E0C4-4670DFE99540}"/>
              </a:ext>
            </a:extLst>
          </p:cNvPr>
          <p:cNvSpPr>
            <a:spLocks noGrp="1"/>
          </p:cNvSpPr>
          <p:nvPr>
            <p:ph sz="quarter" idx="18"/>
          </p:nvPr>
        </p:nvSpPr>
        <p:spPr/>
        <p:txBody>
          <a:bodyPr/>
          <a:lstStyle/>
          <a:p>
            <a:endParaRPr lang="da-DK"/>
          </a:p>
        </p:txBody>
      </p:sp>
      <p:pic>
        <p:nvPicPr>
          <p:cNvPr id="6" name="Content Placeholder 10">
            <a:extLst>
              <a:ext uri="{FF2B5EF4-FFF2-40B4-BE49-F238E27FC236}">
                <a16:creationId xmlns:a16="http://schemas.microsoft.com/office/drawing/2014/main" id="{61AB5E5E-4C4C-2248-EB5B-C2EE49EC1774}"/>
              </a:ext>
            </a:extLst>
          </p:cNvPr>
          <p:cNvPicPr>
            <a:picLocks noChangeAspect="1"/>
          </p:cNvPicPr>
          <p:nvPr/>
        </p:nvPicPr>
        <p:blipFill>
          <a:blip r:embed="rId3"/>
          <a:srcRect/>
          <a:stretch/>
        </p:blipFill>
        <p:spPr>
          <a:xfrm>
            <a:off x="1543050" y="3532485"/>
            <a:ext cx="10013950" cy="183455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2511152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4FEB7-6757-175B-9D58-24A76B155BCB}"/>
              </a:ext>
            </a:extLst>
          </p:cNvPr>
          <p:cNvSpPr>
            <a:spLocks noGrp="1"/>
          </p:cNvSpPr>
          <p:nvPr>
            <p:ph type="title"/>
          </p:nvPr>
        </p:nvSpPr>
        <p:spPr/>
        <p:txBody>
          <a:bodyPr/>
          <a:lstStyle/>
          <a:p>
            <a:r>
              <a:rPr lang="da-DK" noProof="0"/>
              <a:t>Forsvarspolitik</a:t>
            </a:r>
            <a:endParaRPr lang="da-DK" i="1" noProof="0"/>
          </a:p>
        </p:txBody>
      </p:sp>
      <p:sp>
        <p:nvSpPr>
          <p:cNvPr id="3" name="Content Placeholder 2">
            <a:extLst>
              <a:ext uri="{FF2B5EF4-FFF2-40B4-BE49-F238E27FC236}">
                <a16:creationId xmlns:a16="http://schemas.microsoft.com/office/drawing/2014/main" id="{78B7147A-DC68-DE12-A4CC-0D412420D736}"/>
              </a:ext>
            </a:extLst>
          </p:cNvPr>
          <p:cNvSpPr>
            <a:spLocks noGrp="1"/>
          </p:cNvSpPr>
          <p:nvPr>
            <p:ph sz="quarter" idx="18"/>
          </p:nvPr>
        </p:nvSpPr>
        <p:spPr>
          <a:xfrm>
            <a:off x="1542563" y="2590800"/>
            <a:ext cx="10006518" cy="3718557"/>
          </a:xfrm>
        </p:spPr>
        <p:txBody>
          <a:bodyPr>
            <a:normAutofit lnSpcReduction="10000"/>
          </a:bodyPr>
          <a:lstStyle/>
          <a:p>
            <a:r>
              <a:rPr lang="da-DK" b="1"/>
              <a:t>Forsvarsagenturet</a:t>
            </a:r>
          </a:p>
          <a:p>
            <a:r>
              <a:rPr lang="da-DK" b="1"/>
              <a:t>Kampgrupper </a:t>
            </a:r>
          </a:p>
          <a:p>
            <a:r>
              <a:rPr lang="da-DK" b="1"/>
              <a:t>EU-missioner</a:t>
            </a:r>
          </a:p>
          <a:p>
            <a:r>
              <a:rPr lang="da-DK" b="1"/>
              <a:t>Forsvarsfonde (EDF, EDIP, ASAP, EDIRPA)</a:t>
            </a:r>
          </a:p>
          <a:p>
            <a:r>
              <a:rPr lang="da-DK" b="1"/>
              <a:t>PESCO</a:t>
            </a:r>
          </a:p>
          <a:p>
            <a:r>
              <a:rPr lang="da-DK" b="1"/>
              <a:t>Fredsfaciliteten (EPF)</a:t>
            </a:r>
          </a:p>
          <a:p>
            <a:r>
              <a:rPr lang="da-DK" b="1"/>
              <a:t>Nye initiativer: SAFE, ad hoc samarbejder som Dronemur</a:t>
            </a:r>
          </a:p>
          <a:p>
            <a:endParaRPr lang="da-DK" noProof="0"/>
          </a:p>
        </p:txBody>
      </p:sp>
    </p:spTree>
    <p:extLst>
      <p:ext uri="{BB962C8B-B14F-4D97-AF65-F5344CB8AC3E}">
        <p14:creationId xmlns:p14="http://schemas.microsoft.com/office/powerpoint/2010/main" val="2038560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7E49D-08E3-00A8-3758-5C3C168D978B}"/>
              </a:ext>
            </a:extLst>
          </p:cNvPr>
          <p:cNvSpPr>
            <a:spLocks noGrp="1"/>
          </p:cNvSpPr>
          <p:nvPr>
            <p:ph type="title"/>
          </p:nvPr>
        </p:nvSpPr>
        <p:spPr/>
        <p:txBody>
          <a:bodyPr/>
          <a:lstStyle/>
          <a:p>
            <a:r>
              <a:rPr lang="da-DK"/>
              <a:t>Forsvarspolitik: </a:t>
            </a:r>
            <a:r>
              <a:rPr lang="da-DK" i="1"/>
              <a:t>Pengene</a:t>
            </a:r>
          </a:p>
        </p:txBody>
      </p:sp>
      <p:pic>
        <p:nvPicPr>
          <p:cNvPr id="5" name="Content Placeholder 4" descr="mff_projection.png">
            <a:extLst>
              <a:ext uri="{FF2B5EF4-FFF2-40B4-BE49-F238E27FC236}">
                <a16:creationId xmlns:a16="http://schemas.microsoft.com/office/drawing/2014/main" id="{4068C192-BAD2-E3E8-442B-CA94B55E2C18}"/>
              </a:ext>
            </a:extLst>
          </p:cNvPr>
          <p:cNvPicPr>
            <a:picLocks noGrp="1" noChangeAspect="1"/>
          </p:cNvPicPr>
          <p:nvPr>
            <p:ph sz="quarter" idx="18"/>
          </p:nvPr>
        </p:nvPicPr>
        <p:blipFill>
          <a:blip r:embed="rId2"/>
          <a:stretch>
            <a:fillRect/>
          </a:stretch>
        </p:blipFill>
        <p:spPr>
          <a:xfrm>
            <a:off x="2875756" y="2686501"/>
            <a:ext cx="6440488" cy="3622774"/>
          </a:xfrm>
          <a:prstGeom prst="rect">
            <a:avLst/>
          </a:prstGeom>
        </p:spPr>
      </p:pic>
    </p:spTree>
    <p:extLst>
      <p:ext uri="{BB962C8B-B14F-4D97-AF65-F5344CB8AC3E}">
        <p14:creationId xmlns:p14="http://schemas.microsoft.com/office/powerpoint/2010/main" val="10957571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4081DB-1923-4878-AB15-AD54F35A1DC7}"/>
              </a:ext>
            </a:extLst>
          </p:cNvPr>
          <p:cNvSpPr>
            <a:spLocks noGrp="1"/>
          </p:cNvSpPr>
          <p:nvPr>
            <p:ph type="title"/>
          </p:nvPr>
        </p:nvSpPr>
        <p:spPr/>
        <p:txBody>
          <a:bodyPr/>
          <a:lstStyle/>
          <a:p>
            <a:r>
              <a:rPr lang="da-DK" noProof="0"/>
              <a:t>Spørgsmål og debat</a:t>
            </a:r>
          </a:p>
        </p:txBody>
      </p:sp>
      <p:sp>
        <p:nvSpPr>
          <p:cNvPr id="5" name="Content Placeholder 4">
            <a:extLst>
              <a:ext uri="{FF2B5EF4-FFF2-40B4-BE49-F238E27FC236}">
                <a16:creationId xmlns:a16="http://schemas.microsoft.com/office/drawing/2014/main" id="{5755816F-F516-477A-8EF2-D8CA20267590}"/>
              </a:ext>
            </a:extLst>
          </p:cNvPr>
          <p:cNvSpPr>
            <a:spLocks noGrp="1"/>
          </p:cNvSpPr>
          <p:nvPr>
            <p:ph idx="1"/>
          </p:nvPr>
        </p:nvSpPr>
        <p:spPr/>
        <p:txBody>
          <a:bodyPr>
            <a:normAutofit/>
          </a:bodyPr>
          <a:lstStyle/>
          <a:p>
            <a:r>
              <a:rPr lang="da-DK"/>
              <a:t>Susanna Dyre-Greensite</a:t>
            </a:r>
            <a:endParaRPr lang="da-DK" noProof="0"/>
          </a:p>
          <a:p>
            <a:r>
              <a:rPr lang="da-DK" noProof="0"/>
              <a:t>+45 53 78 08 18</a:t>
            </a:r>
          </a:p>
          <a:p>
            <a:r>
              <a:rPr lang="da-DK" noProof="0"/>
              <a:t>Solutions.sanna@gmail.com</a:t>
            </a:r>
          </a:p>
        </p:txBody>
      </p:sp>
    </p:spTree>
    <p:extLst>
      <p:ext uri="{BB962C8B-B14F-4D97-AF65-F5344CB8AC3E}">
        <p14:creationId xmlns:p14="http://schemas.microsoft.com/office/powerpoint/2010/main" val="798203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2C6BF86C-38BB-3B7E-9F36-9166C538BD1D}"/>
              </a:ext>
            </a:extLst>
          </p:cNvPr>
          <p:cNvPicPr>
            <a:picLocks noGrp="1" noChangeAspect="1"/>
          </p:cNvPicPr>
          <p:nvPr>
            <p:ph sz="quarter" idx="16"/>
          </p:nvPr>
        </p:nvPicPr>
        <p:blipFill>
          <a:blip r:embed="rId3"/>
          <a:srcRect t="23644" r="47025" b="22886"/>
          <a:stretch>
            <a:fillRect/>
          </a:stretch>
        </p:blipFill>
        <p:spPr>
          <a:xfrm>
            <a:off x="0" y="-1"/>
            <a:ext cx="4572000" cy="6858001"/>
          </a:xfrm>
        </p:spPr>
      </p:pic>
      <p:sp>
        <p:nvSpPr>
          <p:cNvPr id="2" name="Title 1">
            <a:extLst>
              <a:ext uri="{FF2B5EF4-FFF2-40B4-BE49-F238E27FC236}">
                <a16:creationId xmlns:a16="http://schemas.microsoft.com/office/drawing/2014/main" id="{7FAB65A9-1ACB-EE49-7672-A927F8F3463B}"/>
              </a:ext>
            </a:extLst>
          </p:cNvPr>
          <p:cNvSpPr>
            <a:spLocks noGrp="1"/>
          </p:cNvSpPr>
          <p:nvPr>
            <p:ph type="title"/>
          </p:nvPr>
        </p:nvSpPr>
        <p:spPr/>
        <p:txBody>
          <a:bodyPr/>
          <a:lstStyle/>
          <a:p>
            <a:r>
              <a:rPr lang="da-DK" noProof="0"/>
              <a:t>Introduktion</a:t>
            </a:r>
          </a:p>
        </p:txBody>
      </p:sp>
      <p:sp>
        <p:nvSpPr>
          <p:cNvPr id="6" name="Content Placeholder 5">
            <a:extLst>
              <a:ext uri="{FF2B5EF4-FFF2-40B4-BE49-F238E27FC236}">
                <a16:creationId xmlns:a16="http://schemas.microsoft.com/office/drawing/2014/main" id="{2BBAABBD-8A7F-A90C-3E5F-9B47E6255AA6}"/>
              </a:ext>
            </a:extLst>
          </p:cNvPr>
          <p:cNvSpPr>
            <a:spLocks noGrp="1"/>
          </p:cNvSpPr>
          <p:nvPr>
            <p:ph sz="quarter" idx="15"/>
          </p:nvPr>
        </p:nvSpPr>
        <p:spPr/>
        <p:txBody>
          <a:bodyPr>
            <a:normAutofit/>
          </a:bodyPr>
          <a:lstStyle/>
          <a:p>
            <a:r>
              <a:rPr lang="da-DK" sz="2400" b="1" noProof="0"/>
              <a:t>Susanna Dyre-Greensite, </a:t>
            </a:r>
            <a:r>
              <a:rPr lang="da-DK" sz="2400" b="1"/>
              <a:t>statskundskaber</a:t>
            </a:r>
            <a:r>
              <a:rPr lang="da-DK" sz="2400" b="1" noProof="0"/>
              <a:t>, politisk rådgiver, tidligere leder af Folkebevægelsen mod EU</a:t>
            </a:r>
          </a:p>
          <a:p>
            <a:r>
              <a:rPr lang="da-DK" sz="2400" b="1" noProof="0"/>
              <a:t>EU påvirker stort set alle dele af det danske samfund</a:t>
            </a:r>
          </a:p>
          <a:p>
            <a:endParaRPr lang="da-DK" sz="2400" b="1" noProof="0"/>
          </a:p>
        </p:txBody>
      </p:sp>
    </p:spTree>
    <p:extLst>
      <p:ext uri="{BB962C8B-B14F-4D97-AF65-F5344CB8AC3E}">
        <p14:creationId xmlns:p14="http://schemas.microsoft.com/office/powerpoint/2010/main" val="1170108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862B3-FDB9-9F18-8E6F-730A7342BA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F505C0-69CF-05B4-A1F8-437B7851122B}"/>
              </a:ext>
            </a:extLst>
          </p:cNvPr>
          <p:cNvSpPr>
            <a:spLocks noGrp="1"/>
          </p:cNvSpPr>
          <p:nvPr>
            <p:ph type="title"/>
          </p:nvPr>
        </p:nvSpPr>
        <p:spPr/>
        <p:txBody>
          <a:bodyPr/>
          <a:lstStyle/>
          <a:p>
            <a:r>
              <a:rPr lang="da-DK" noProof="0"/>
              <a:t>Danmarks EU-medlemskab</a:t>
            </a:r>
          </a:p>
        </p:txBody>
      </p:sp>
      <p:sp>
        <p:nvSpPr>
          <p:cNvPr id="4" name="Content Placeholder 3">
            <a:extLst>
              <a:ext uri="{FF2B5EF4-FFF2-40B4-BE49-F238E27FC236}">
                <a16:creationId xmlns:a16="http://schemas.microsoft.com/office/drawing/2014/main" id="{BDD7D66A-0314-3B05-5B10-AEB047589BDB}"/>
              </a:ext>
            </a:extLst>
          </p:cNvPr>
          <p:cNvSpPr>
            <a:spLocks noGrp="1"/>
          </p:cNvSpPr>
          <p:nvPr>
            <p:ph sz="quarter" idx="18"/>
          </p:nvPr>
        </p:nvSpPr>
        <p:spPr>
          <a:xfrm>
            <a:off x="1542563" y="2590800"/>
            <a:ext cx="10006518" cy="3718557"/>
          </a:xfrm>
        </p:spPr>
        <p:txBody>
          <a:bodyPr>
            <a:normAutofit fontScale="92500"/>
          </a:bodyPr>
          <a:lstStyle/>
          <a:p>
            <a:pPr marL="285750" indent="-285750">
              <a:buFont typeface="Arial" panose="020B0604020202020204" pitchFamily="34" charset="0"/>
              <a:buChar char="•"/>
            </a:pPr>
            <a:r>
              <a:rPr lang="da-DK"/>
              <a:t>Folkeafstemning i 1972 </a:t>
            </a:r>
            <a:r>
              <a:rPr lang="da-DK">
                <a:sym typeface="Wingdings" panose="05000000000000000000" pitchFamily="2" charset="2"/>
              </a:rPr>
              <a:t> 63,4% ja, 36,6% nej</a:t>
            </a:r>
          </a:p>
          <a:p>
            <a:pPr marL="285750" indent="-285750">
              <a:buFont typeface="Arial" panose="020B0604020202020204" pitchFamily="34" charset="0"/>
              <a:buChar char="•"/>
            </a:pPr>
            <a:r>
              <a:rPr lang="da-DK">
                <a:sym typeface="Wingdings" panose="05000000000000000000" pitchFamily="2" charset="2"/>
              </a:rPr>
              <a:t>8 folkeafstemninger siden, inkl. 3x nej</a:t>
            </a:r>
          </a:p>
          <a:p>
            <a:pPr lvl="2"/>
            <a:r>
              <a:rPr lang="da-DK">
                <a:sym typeface="Wingdings" panose="05000000000000000000" pitchFamily="2" charset="2"/>
              </a:rPr>
              <a:t>1992: Maastricht – det store Nej </a:t>
            </a:r>
          </a:p>
          <a:p>
            <a:pPr lvl="2"/>
            <a:r>
              <a:rPr lang="da-DK">
                <a:sym typeface="Wingdings" panose="05000000000000000000" pitchFamily="2" charset="2"/>
              </a:rPr>
              <a:t>1993: Indførte forbehold</a:t>
            </a:r>
          </a:p>
          <a:p>
            <a:pPr lvl="1"/>
            <a:r>
              <a:rPr lang="da-DK">
                <a:sym typeface="Wingdings" panose="05000000000000000000" pitchFamily="2" charset="2"/>
              </a:rPr>
              <a:t>Fælles for folkeafstemningerne: pengene og etablerede institutioner næsten udelukkende på ja-siden</a:t>
            </a:r>
          </a:p>
          <a:p>
            <a:pPr lvl="1"/>
            <a:r>
              <a:rPr lang="da-DK">
                <a:sym typeface="Wingdings" panose="05000000000000000000" pitchFamily="2" charset="2"/>
              </a:rPr>
              <a:t>Folkeafstemningernes hyppighed + stor nej bevægelse gjorde Danmark kendt som et forbeholdet EU-medlem historisk</a:t>
            </a:r>
          </a:p>
          <a:p>
            <a:pPr lvl="1"/>
            <a:r>
              <a:rPr lang="da-DK">
                <a:sym typeface="Wingdings" panose="05000000000000000000" pitchFamily="2" charset="2"/>
              </a:rPr>
              <a:t>Nu er danskerne blandt de mest EU-positive</a:t>
            </a:r>
          </a:p>
          <a:p>
            <a:endParaRPr lang="da-DK"/>
          </a:p>
        </p:txBody>
      </p:sp>
    </p:spTree>
    <p:extLst>
      <p:ext uri="{BB962C8B-B14F-4D97-AF65-F5344CB8AC3E}">
        <p14:creationId xmlns:p14="http://schemas.microsoft.com/office/powerpoint/2010/main" val="2568505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0E0F-10C6-298A-C347-E831FFF4ECB8}"/>
              </a:ext>
            </a:extLst>
          </p:cNvPr>
          <p:cNvSpPr>
            <a:spLocks noGrp="1"/>
          </p:cNvSpPr>
          <p:nvPr>
            <p:ph type="title"/>
          </p:nvPr>
        </p:nvSpPr>
        <p:spPr/>
        <p:txBody>
          <a:bodyPr/>
          <a:lstStyle/>
          <a:p>
            <a:r>
              <a:rPr lang="da-DK" noProof="0"/>
              <a:t>Danmarks EU-medlemskab</a:t>
            </a:r>
          </a:p>
        </p:txBody>
      </p:sp>
      <p:sp>
        <p:nvSpPr>
          <p:cNvPr id="3" name="Content Placeholder 2">
            <a:extLst>
              <a:ext uri="{FF2B5EF4-FFF2-40B4-BE49-F238E27FC236}">
                <a16:creationId xmlns:a16="http://schemas.microsoft.com/office/drawing/2014/main" id="{41191CC7-9CF2-71F0-1AD4-791EA9CBAD97}"/>
              </a:ext>
            </a:extLst>
          </p:cNvPr>
          <p:cNvSpPr>
            <a:spLocks noGrp="1"/>
          </p:cNvSpPr>
          <p:nvPr>
            <p:ph sz="quarter" idx="18"/>
          </p:nvPr>
        </p:nvSpPr>
        <p:spPr>
          <a:xfrm>
            <a:off x="1542563" y="2590800"/>
            <a:ext cx="10177648" cy="3718557"/>
          </a:xfrm>
        </p:spPr>
        <p:txBody>
          <a:bodyPr>
            <a:normAutofit/>
          </a:bodyPr>
          <a:lstStyle/>
          <a:p>
            <a:r>
              <a:rPr lang="da-DK" b="1" noProof="0"/>
              <a:t>Historisk modstand her i høj grad handlet om demokrati</a:t>
            </a:r>
          </a:p>
          <a:p>
            <a:endParaRPr lang="da-DK" noProof="0"/>
          </a:p>
        </p:txBody>
      </p:sp>
      <p:pic>
        <p:nvPicPr>
          <p:cNvPr id="4" name="Picture 3">
            <a:extLst>
              <a:ext uri="{FF2B5EF4-FFF2-40B4-BE49-F238E27FC236}">
                <a16:creationId xmlns:a16="http://schemas.microsoft.com/office/drawing/2014/main" id="{1D8EB764-9DA5-02B6-9290-D5C515E4F5A6}"/>
              </a:ext>
            </a:extLst>
          </p:cNvPr>
          <p:cNvPicPr>
            <a:picLocks noChangeAspect="1"/>
          </p:cNvPicPr>
          <p:nvPr/>
        </p:nvPicPr>
        <p:blipFill>
          <a:blip r:embed="rId3"/>
          <a:stretch>
            <a:fillRect/>
          </a:stretch>
        </p:blipFill>
        <p:spPr>
          <a:xfrm>
            <a:off x="914040" y="0"/>
            <a:ext cx="10363920" cy="6858000"/>
          </a:xfrm>
          <a:prstGeom prst="rect">
            <a:avLst/>
          </a:prstGeom>
        </p:spPr>
      </p:pic>
      <p:pic>
        <p:nvPicPr>
          <p:cNvPr id="6" name="Picture 5">
            <a:extLst>
              <a:ext uri="{FF2B5EF4-FFF2-40B4-BE49-F238E27FC236}">
                <a16:creationId xmlns:a16="http://schemas.microsoft.com/office/drawing/2014/main" id="{6D4CC35E-7D54-D646-9A46-9A5E59B04EF8}"/>
              </a:ext>
            </a:extLst>
          </p:cNvPr>
          <p:cNvPicPr>
            <a:picLocks noChangeAspect="1"/>
          </p:cNvPicPr>
          <p:nvPr/>
        </p:nvPicPr>
        <p:blipFill>
          <a:blip r:embed="rId4"/>
          <a:stretch>
            <a:fillRect/>
          </a:stretch>
        </p:blipFill>
        <p:spPr>
          <a:xfrm>
            <a:off x="858621" y="2358869"/>
            <a:ext cx="10419339" cy="2526281"/>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225637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2E7043-2F2C-4A3B-9A37-6D64DE104F8A}"/>
              </a:ext>
            </a:extLst>
          </p:cNvPr>
          <p:cNvSpPr>
            <a:spLocks noGrp="1"/>
          </p:cNvSpPr>
          <p:nvPr>
            <p:ph type="title"/>
          </p:nvPr>
        </p:nvSpPr>
        <p:spPr/>
        <p:txBody>
          <a:bodyPr/>
          <a:lstStyle/>
          <a:p>
            <a:r>
              <a:rPr lang="en-US" err="1"/>
              <a:t>Danmarks</a:t>
            </a:r>
            <a:r>
              <a:rPr lang="en-US"/>
              <a:t> EU-</a:t>
            </a:r>
            <a:r>
              <a:rPr lang="en-US" err="1"/>
              <a:t>medlemskab</a:t>
            </a:r>
            <a:endParaRPr lang="en-US"/>
          </a:p>
        </p:txBody>
      </p:sp>
      <p:sp>
        <p:nvSpPr>
          <p:cNvPr id="10" name="Content Placeholder 9">
            <a:extLst>
              <a:ext uri="{FF2B5EF4-FFF2-40B4-BE49-F238E27FC236}">
                <a16:creationId xmlns:a16="http://schemas.microsoft.com/office/drawing/2014/main" id="{0819AE42-2139-C15C-7EE4-79AB0185771B}"/>
              </a:ext>
            </a:extLst>
          </p:cNvPr>
          <p:cNvSpPr>
            <a:spLocks noGrp="1"/>
          </p:cNvSpPr>
          <p:nvPr>
            <p:ph sz="quarter" idx="18"/>
          </p:nvPr>
        </p:nvSpPr>
        <p:spPr>
          <a:xfrm>
            <a:off x="1542563" y="2590800"/>
            <a:ext cx="10177950" cy="3718557"/>
          </a:xfrm>
        </p:spPr>
        <p:txBody>
          <a:bodyPr/>
          <a:lstStyle/>
          <a:p>
            <a:endParaRPr lang="da-DK"/>
          </a:p>
        </p:txBody>
      </p:sp>
      <p:graphicFrame>
        <p:nvGraphicFramePr>
          <p:cNvPr id="5" name="Pladsholder til indhold 4">
            <a:extLst>
              <a:ext uri="{FF2B5EF4-FFF2-40B4-BE49-F238E27FC236}">
                <a16:creationId xmlns:a16="http://schemas.microsoft.com/office/drawing/2014/main" id="{90A42762-8773-4112-A70C-9F458210FB4D}"/>
              </a:ext>
            </a:extLst>
          </p:cNvPr>
          <p:cNvGraphicFramePr>
            <a:graphicFrameLocks noGrp="1"/>
          </p:cNvGraphicFramePr>
          <p:nvPr>
            <p:ph sz="quarter" idx="17"/>
            <p:extLst>
              <p:ext uri="{D42A27DB-BD31-4B8C-83A1-F6EECF244321}">
                <p14:modId xmlns:p14="http://schemas.microsoft.com/office/powerpoint/2010/main" val="3404441810"/>
              </p:ext>
            </p:extLst>
          </p:nvPr>
        </p:nvGraphicFramePr>
        <p:xfrm>
          <a:off x="1535372" y="2590800"/>
          <a:ext cx="10185142" cy="37185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Pil: nedad 5">
            <a:extLst>
              <a:ext uri="{FF2B5EF4-FFF2-40B4-BE49-F238E27FC236}">
                <a16:creationId xmlns:a16="http://schemas.microsoft.com/office/drawing/2014/main" id="{033ADFA5-B5AA-4402-8052-BA58D21661D1}"/>
              </a:ext>
            </a:extLst>
          </p:cNvPr>
          <p:cNvSpPr/>
          <p:nvPr/>
        </p:nvSpPr>
        <p:spPr>
          <a:xfrm>
            <a:off x="3067690" y="3935495"/>
            <a:ext cx="385590" cy="616944"/>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Pil: højre 6">
            <a:extLst>
              <a:ext uri="{FF2B5EF4-FFF2-40B4-BE49-F238E27FC236}">
                <a16:creationId xmlns:a16="http://schemas.microsoft.com/office/drawing/2014/main" id="{146F3341-A3F8-4CDC-B74C-5EE3C90B6B8B}"/>
              </a:ext>
            </a:extLst>
          </p:cNvPr>
          <p:cNvSpPr/>
          <p:nvPr/>
        </p:nvSpPr>
        <p:spPr>
          <a:xfrm rot="19736772">
            <a:off x="4662958" y="3675870"/>
            <a:ext cx="2556484" cy="462709"/>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Pil: højre 7">
            <a:extLst>
              <a:ext uri="{FF2B5EF4-FFF2-40B4-BE49-F238E27FC236}">
                <a16:creationId xmlns:a16="http://schemas.microsoft.com/office/drawing/2014/main" id="{E770B11E-2C7B-4F8B-9806-02870119CABA}"/>
              </a:ext>
            </a:extLst>
          </p:cNvPr>
          <p:cNvSpPr/>
          <p:nvPr/>
        </p:nvSpPr>
        <p:spPr>
          <a:xfrm rot="1065738">
            <a:off x="4796569" y="5153654"/>
            <a:ext cx="2429706" cy="462709"/>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51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66F42331-6002-49AF-96D4-8AA998E36E0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BA337FC9-0FDD-4550-8CC3-53D4065BF8F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83EF867E-7A9E-4D71-9111-EE4E65A43340}"/>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B704D713-0C10-4FC0-9C79-B53470ACBF3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00D5F-3C7D-62B2-A0E6-5867600B779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549D9D4-E8C6-EF28-5CC6-A6AECF81EEA8}"/>
              </a:ext>
            </a:extLst>
          </p:cNvPr>
          <p:cNvSpPr>
            <a:spLocks noGrp="1"/>
          </p:cNvSpPr>
          <p:nvPr>
            <p:ph type="title"/>
          </p:nvPr>
        </p:nvSpPr>
        <p:spPr/>
        <p:txBody>
          <a:bodyPr/>
          <a:lstStyle/>
          <a:p>
            <a:r>
              <a:rPr lang="en-US" err="1"/>
              <a:t>Danmarks</a:t>
            </a:r>
            <a:r>
              <a:rPr lang="en-US"/>
              <a:t> EU-</a:t>
            </a:r>
            <a:r>
              <a:rPr lang="en-US" err="1"/>
              <a:t>medlemskab</a:t>
            </a:r>
            <a:endParaRPr lang="en-US"/>
          </a:p>
        </p:txBody>
      </p:sp>
      <p:sp>
        <p:nvSpPr>
          <p:cNvPr id="10" name="Content Placeholder 9">
            <a:extLst>
              <a:ext uri="{FF2B5EF4-FFF2-40B4-BE49-F238E27FC236}">
                <a16:creationId xmlns:a16="http://schemas.microsoft.com/office/drawing/2014/main" id="{40919111-0453-3E47-A606-7388AEC73936}"/>
              </a:ext>
            </a:extLst>
          </p:cNvPr>
          <p:cNvSpPr>
            <a:spLocks noGrp="1"/>
          </p:cNvSpPr>
          <p:nvPr>
            <p:ph sz="quarter" idx="18"/>
          </p:nvPr>
        </p:nvSpPr>
        <p:spPr>
          <a:xfrm>
            <a:off x="1542563" y="2590800"/>
            <a:ext cx="10177950" cy="3718557"/>
          </a:xfrm>
        </p:spPr>
        <p:txBody>
          <a:bodyPr/>
          <a:lstStyle/>
          <a:p>
            <a:endParaRPr lang="da-DK"/>
          </a:p>
        </p:txBody>
      </p:sp>
      <p:sp>
        <p:nvSpPr>
          <p:cNvPr id="4" name="Pladsholder til sidefod 3">
            <a:extLst>
              <a:ext uri="{FF2B5EF4-FFF2-40B4-BE49-F238E27FC236}">
                <a16:creationId xmlns:a16="http://schemas.microsoft.com/office/drawing/2014/main" id="{5C73A021-4269-B746-35B7-68FEFC5A0E0C}"/>
              </a:ext>
            </a:extLst>
          </p:cNvPr>
          <p:cNvSpPr>
            <a:spLocks noGrp="1"/>
          </p:cNvSpPr>
          <p:nvPr>
            <p:ph type="ftr" sz="quarter" idx="11"/>
          </p:nvPr>
        </p:nvSpPr>
        <p:spPr/>
        <p:txBody>
          <a:bodyPr/>
          <a:lstStyle/>
          <a:p>
            <a:r>
              <a:rPr lang="en-US"/>
              <a:t>Konsekvent, kvalificeret, kritisk</a:t>
            </a:r>
          </a:p>
        </p:txBody>
      </p:sp>
      <p:sp>
        <p:nvSpPr>
          <p:cNvPr id="9" name="Content Placeholder 8">
            <a:extLst>
              <a:ext uri="{FF2B5EF4-FFF2-40B4-BE49-F238E27FC236}">
                <a16:creationId xmlns:a16="http://schemas.microsoft.com/office/drawing/2014/main" id="{3F74C6DF-89DD-68EF-B728-9BA6593AA97E}"/>
              </a:ext>
            </a:extLst>
          </p:cNvPr>
          <p:cNvSpPr>
            <a:spLocks noGrp="1"/>
          </p:cNvSpPr>
          <p:nvPr>
            <p:ph sz="quarter" idx="17"/>
          </p:nvPr>
        </p:nvSpPr>
        <p:spPr/>
        <p:txBody>
          <a:bodyPr/>
          <a:lstStyle/>
          <a:p>
            <a:endParaRPr lang="da-DK"/>
          </a:p>
        </p:txBody>
      </p:sp>
      <p:graphicFrame>
        <p:nvGraphicFramePr>
          <p:cNvPr id="11" name="Table 5">
            <a:extLst>
              <a:ext uri="{FF2B5EF4-FFF2-40B4-BE49-F238E27FC236}">
                <a16:creationId xmlns:a16="http://schemas.microsoft.com/office/drawing/2014/main" id="{16ABC5C2-5184-15C4-C757-B1A82038C1D7}"/>
              </a:ext>
            </a:extLst>
          </p:cNvPr>
          <p:cNvGraphicFramePr>
            <a:graphicFrameLocks/>
          </p:cNvGraphicFramePr>
          <p:nvPr>
            <p:extLst>
              <p:ext uri="{D42A27DB-BD31-4B8C-83A1-F6EECF244321}">
                <p14:modId xmlns:p14="http://schemas.microsoft.com/office/powerpoint/2010/main" val="1765426758"/>
              </p:ext>
            </p:extLst>
          </p:nvPr>
        </p:nvGraphicFramePr>
        <p:xfrm>
          <a:off x="1215812" y="284176"/>
          <a:ext cx="9783762" cy="6471920"/>
        </p:xfrm>
        <a:graphic>
          <a:graphicData uri="http://schemas.openxmlformats.org/drawingml/2006/table">
            <a:tbl>
              <a:tblPr firstRow="1" bandRow="1">
                <a:tableStyleId>{5C22544A-7EE6-4342-B048-85BDC9FD1C3A}</a:tableStyleId>
              </a:tblPr>
              <a:tblGrid>
                <a:gridCol w="3261254">
                  <a:extLst>
                    <a:ext uri="{9D8B030D-6E8A-4147-A177-3AD203B41FA5}">
                      <a16:colId xmlns:a16="http://schemas.microsoft.com/office/drawing/2014/main" val="3993836465"/>
                    </a:ext>
                  </a:extLst>
                </a:gridCol>
                <a:gridCol w="3261254">
                  <a:extLst>
                    <a:ext uri="{9D8B030D-6E8A-4147-A177-3AD203B41FA5}">
                      <a16:colId xmlns:a16="http://schemas.microsoft.com/office/drawing/2014/main" val="2185426001"/>
                    </a:ext>
                  </a:extLst>
                </a:gridCol>
                <a:gridCol w="3261254">
                  <a:extLst>
                    <a:ext uri="{9D8B030D-6E8A-4147-A177-3AD203B41FA5}">
                      <a16:colId xmlns:a16="http://schemas.microsoft.com/office/drawing/2014/main" val="241666427"/>
                    </a:ext>
                  </a:extLst>
                </a:gridCol>
              </a:tblGrid>
              <a:tr h="370840">
                <a:tc>
                  <a:txBody>
                    <a:bodyPr/>
                    <a:lstStyle/>
                    <a:p>
                      <a:r>
                        <a:rPr lang="en-US"/>
                        <a:t>EU </a:t>
                      </a:r>
                      <a:r>
                        <a:rPr lang="en-US" err="1"/>
                        <a:t>bestemmer</a:t>
                      </a:r>
                      <a:r>
                        <a:rPr lang="en-US"/>
                        <a:t> alt</a:t>
                      </a:r>
                    </a:p>
                  </a:txBody>
                  <a:tcPr/>
                </a:tc>
                <a:tc>
                  <a:txBody>
                    <a:bodyPr/>
                    <a:lstStyle/>
                    <a:p>
                      <a:r>
                        <a:rPr lang="en-US" err="1"/>
                        <a:t>Medlemslandene</a:t>
                      </a:r>
                      <a:r>
                        <a:rPr lang="en-US"/>
                        <a:t> og EU</a:t>
                      </a:r>
                    </a:p>
                  </a:txBody>
                  <a:tcPr/>
                </a:tc>
                <a:tc>
                  <a:txBody>
                    <a:bodyPr/>
                    <a:lstStyle/>
                    <a:p>
                      <a:r>
                        <a:rPr lang="en-US"/>
                        <a:t>EU </a:t>
                      </a:r>
                      <a:r>
                        <a:rPr lang="en-US" err="1"/>
                        <a:t>må</a:t>
                      </a:r>
                      <a:r>
                        <a:rPr lang="en-US"/>
                        <a:t> </a:t>
                      </a:r>
                      <a:r>
                        <a:rPr lang="en-US" err="1"/>
                        <a:t>kun</a:t>
                      </a:r>
                      <a:r>
                        <a:rPr lang="en-US"/>
                        <a:t> </a:t>
                      </a:r>
                      <a:r>
                        <a:rPr lang="en-US" err="1"/>
                        <a:t>koordinere</a:t>
                      </a:r>
                      <a:endParaRPr lang="en-US"/>
                    </a:p>
                  </a:txBody>
                  <a:tcPr/>
                </a:tc>
                <a:extLst>
                  <a:ext uri="{0D108BD9-81ED-4DB2-BD59-A6C34878D82A}">
                    <a16:rowId xmlns:a16="http://schemas.microsoft.com/office/drawing/2014/main" val="4224186778"/>
                  </a:ext>
                </a:extLst>
              </a:tr>
              <a:tr h="370840">
                <a:tc>
                  <a:txBody>
                    <a:bodyPr/>
                    <a:lstStyle/>
                    <a:p>
                      <a:r>
                        <a:rPr lang="en-US" err="1"/>
                        <a:t>Toldunion</a:t>
                      </a:r>
                      <a:endParaRPr lang="en-US"/>
                    </a:p>
                  </a:txBody>
                  <a:tcPr/>
                </a:tc>
                <a:tc>
                  <a:txBody>
                    <a:bodyPr/>
                    <a:lstStyle/>
                    <a:p>
                      <a:r>
                        <a:rPr lang="en-US"/>
                        <a:t>Det </a:t>
                      </a:r>
                      <a:r>
                        <a:rPr lang="en-US" err="1"/>
                        <a:t>indre</a:t>
                      </a:r>
                      <a:r>
                        <a:rPr lang="en-US"/>
                        <a:t> marked</a:t>
                      </a:r>
                    </a:p>
                  </a:txBody>
                  <a:tcPr/>
                </a:tc>
                <a:tc>
                  <a:txBody>
                    <a:bodyPr/>
                    <a:lstStyle/>
                    <a:p>
                      <a:r>
                        <a:rPr lang="en-US" i="1" err="1"/>
                        <a:t>Sundhed</a:t>
                      </a:r>
                      <a:endParaRPr lang="en-US" i="1"/>
                    </a:p>
                  </a:txBody>
                  <a:tcPr/>
                </a:tc>
                <a:extLst>
                  <a:ext uri="{0D108BD9-81ED-4DB2-BD59-A6C34878D82A}">
                    <a16:rowId xmlns:a16="http://schemas.microsoft.com/office/drawing/2014/main" val="581093588"/>
                  </a:ext>
                </a:extLst>
              </a:tr>
              <a:tr h="370840">
                <a:tc>
                  <a:txBody>
                    <a:bodyPr/>
                    <a:lstStyle/>
                    <a:p>
                      <a:r>
                        <a:rPr lang="en-US" err="1"/>
                        <a:t>Konkurrenceregler</a:t>
                      </a:r>
                      <a:endParaRPr lang="en-US"/>
                    </a:p>
                  </a:txBody>
                  <a:tcPr/>
                </a:tc>
                <a:tc>
                  <a:txBody>
                    <a:bodyPr/>
                    <a:lstStyle/>
                    <a:p>
                      <a:r>
                        <a:rPr lang="en-US"/>
                        <a:t>Social- og </a:t>
                      </a:r>
                      <a:r>
                        <a:rPr lang="en-US" err="1"/>
                        <a:t>arbejdsmarkedspolitik</a:t>
                      </a:r>
                      <a:endParaRPr lang="en-US"/>
                    </a:p>
                  </a:txBody>
                  <a:tcPr/>
                </a:tc>
                <a:tc>
                  <a:txBody>
                    <a:bodyPr/>
                    <a:lstStyle/>
                    <a:p>
                      <a:r>
                        <a:rPr lang="en-US" err="1"/>
                        <a:t>Industri</a:t>
                      </a:r>
                      <a:endParaRPr lang="en-US"/>
                    </a:p>
                  </a:txBody>
                  <a:tcPr/>
                </a:tc>
                <a:extLst>
                  <a:ext uri="{0D108BD9-81ED-4DB2-BD59-A6C34878D82A}">
                    <a16:rowId xmlns:a16="http://schemas.microsoft.com/office/drawing/2014/main" val="2256221737"/>
                  </a:ext>
                </a:extLst>
              </a:tr>
              <a:tr h="370840">
                <a:tc>
                  <a:txBody>
                    <a:bodyPr/>
                    <a:lstStyle/>
                    <a:p>
                      <a:r>
                        <a:rPr lang="en-US" err="1"/>
                        <a:t>Valutakurser</a:t>
                      </a:r>
                      <a:r>
                        <a:rPr lang="en-US"/>
                        <a:t> og </a:t>
                      </a:r>
                      <a:r>
                        <a:rPr lang="en-US" err="1"/>
                        <a:t>rente</a:t>
                      </a:r>
                      <a:r>
                        <a:rPr lang="en-US"/>
                        <a:t>*</a:t>
                      </a:r>
                    </a:p>
                  </a:txBody>
                  <a:tcPr/>
                </a:tc>
                <a:tc>
                  <a:txBody>
                    <a:bodyPr/>
                    <a:lstStyle/>
                    <a:p>
                      <a:r>
                        <a:rPr lang="en-US" err="1"/>
                        <a:t>Regionalpolitik</a:t>
                      </a:r>
                      <a:endParaRPr lang="en-US"/>
                    </a:p>
                  </a:txBody>
                  <a:tcPr/>
                </a:tc>
                <a:tc>
                  <a:txBody>
                    <a:bodyPr/>
                    <a:lstStyle/>
                    <a:p>
                      <a:r>
                        <a:rPr lang="en-US"/>
                        <a:t>Kultur, </a:t>
                      </a:r>
                      <a:r>
                        <a:rPr lang="en-US" err="1"/>
                        <a:t>turisme</a:t>
                      </a:r>
                      <a:r>
                        <a:rPr lang="en-US"/>
                        <a:t>, </a:t>
                      </a:r>
                      <a:r>
                        <a:rPr lang="en-US" err="1"/>
                        <a:t>uddannelse</a:t>
                      </a:r>
                      <a:r>
                        <a:rPr lang="en-US"/>
                        <a:t>, sport</a:t>
                      </a:r>
                    </a:p>
                  </a:txBody>
                  <a:tcPr/>
                </a:tc>
                <a:extLst>
                  <a:ext uri="{0D108BD9-81ED-4DB2-BD59-A6C34878D82A}">
                    <a16:rowId xmlns:a16="http://schemas.microsoft.com/office/drawing/2014/main" val="2585919998"/>
                  </a:ext>
                </a:extLst>
              </a:tr>
              <a:tr h="370840">
                <a:tc>
                  <a:txBody>
                    <a:bodyPr/>
                    <a:lstStyle/>
                    <a:p>
                      <a:r>
                        <a:rPr lang="en-US" err="1"/>
                        <a:t>Fiskeri</a:t>
                      </a:r>
                      <a:r>
                        <a:rPr lang="en-US"/>
                        <a:t> 22km </a:t>
                      </a:r>
                      <a:r>
                        <a:rPr lang="en-US" err="1"/>
                        <a:t>fra</a:t>
                      </a:r>
                      <a:r>
                        <a:rPr lang="en-US"/>
                        <a:t> </a:t>
                      </a:r>
                      <a:r>
                        <a:rPr lang="en-US" err="1"/>
                        <a:t>kysten</a:t>
                      </a:r>
                      <a:endParaRPr lang="en-US"/>
                    </a:p>
                  </a:txBody>
                  <a:tcPr/>
                </a:tc>
                <a:tc>
                  <a:txBody>
                    <a:bodyPr/>
                    <a:lstStyle/>
                    <a:p>
                      <a:r>
                        <a:rPr lang="en-US" err="1"/>
                        <a:t>Landbrug</a:t>
                      </a:r>
                      <a:r>
                        <a:rPr lang="en-US"/>
                        <a:t> og </a:t>
                      </a:r>
                      <a:r>
                        <a:rPr lang="en-US" err="1"/>
                        <a:t>kystfiskeri</a:t>
                      </a:r>
                      <a:endParaRPr lang="en-US"/>
                    </a:p>
                  </a:txBody>
                  <a:tcPr/>
                </a:tc>
                <a:tc>
                  <a:txBody>
                    <a:bodyPr/>
                    <a:lstStyle/>
                    <a:p>
                      <a:endParaRPr lang="en-US"/>
                    </a:p>
                  </a:txBody>
                  <a:tcPr/>
                </a:tc>
                <a:extLst>
                  <a:ext uri="{0D108BD9-81ED-4DB2-BD59-A6C34878D82A}">
                    <a16:rowId xmlns:a16="http://schemas.microsoft.com/office/drawing/2014/main" val="2912420549"/>
                  </a:ext>
                </a:extLst>
              </a:tr>
              <a:tr h="370840">
                <a:tc>
                  <a:txBody>
                    <a:bodyPr/>
                    <a:lstStyle/>
                    <a:p>
                      <a:r>
                        <a:rPr lang="en-US" err="1"/>
                        <a:t>Handelspolitik</a:t>
                      </a:r>
                      <a:endParaRPr lang="en-US"/>
                    </a:p>
                  </a:txBody>
                  <a:tcPr/>
                </a:tc>
                <a:tc>
                  <a:txBody>
                    <a:bodyPr/>
                    <a:lstStyle/>
                    <a:p>
                      <a:r>
                        <a:rPr lang="en-US" err="1"/>
                        <a:t>Miljø</a:t>
                      </a:r>
                      <a:endParaRPr lang="en-US"/>
                    </a:p>
                  </a:txBody>
                  <a:tcPr/>
                </a:tc>
                <a:tc>
                  <a:txBody>
                    <a:bodyPr/>
                    <a:lstStyle/>
                    <a:p>
                      <a:endParaRPr lang="en-US"/>
                    </a:p>
                  </a:txBody>
                  <a:tcPr/>
                </a:tc>
                <a:extLst>
                  <a:ext uri="{0D108BD9-81ED-4DB2-BD59-A6C34878D82A}">
                    <a16:rowId xmlns:a16="http://schemas.microsoft.com/office/drawing/2014/main" val="1666141207"/>
                  </a:ext>
                </a:extLst>
              </a:tr>
              <a:tr h="370840">
                <a:tc>
                  <a:txBody>
                    <a:bodyPr/>
                    <a:lstStyle/>
                    <a:p>
                      <a:endParaRPr lang="en-US"/>
                    </a:p>
                  </a:txBody>
                  <a:tcPr/>
                </a:tc>
                <a:tc>
                  <a:txBody>
                    <a:bodyPr/>
                    <a:lstStyle/>
                    <a:p>
                      <a:r>
                        <a:rPr lang="en-US" err="1"/>
                        <a:t>Forbrugerbeskyttlse</a:t>
                      </a:r>
                      <a:endParaRPr lang="en-US"/>
                    </a:p>
                  </a:txBody>
                  <a:tcPr/>
                </a:tc>
                <a:tc>
                  <a:txBody>
                    <a:bodyPr/>
                    <a:lstStyle/>
                    <a:p>
                      <a:endParaRPr lang="en-US"/>
                    </a:p>
                  </a:txBody>
                  <a:tcPr/>
                </a:tc>
                <a:extLst>
                  <a:ext uri="{0D108BD9-81ED-4DB2-BD59-A6C34878D82A}">
                    <a16:rowId xmlns:a16="http://schemas.microsoft.com/office/drawing/2014/main" val="1278569539"/>
                  </a:ext>
                </a:extLst>
              </a:tr>
              <a:tr h="370840">
                <a:tc>
                  <a:txBody>
                    <a:bodyPr/>
                    <a:lstStyle/>
                    <a:p>
                      <a:endParaRPr lang="en-US"/>
                    </a:p>
                  </a:txBody>
                  <a:tcPr/>
                </a:tc>
                <a:tc>
                  <a:txBody>
                    <a:bodyPr/>
                    <a:lstStyle/>
                    <a:p>
                      <a:r>
                        <a:rPr lang="en-US"/>
                        <a:t>Transport</a:t>
                      </a:r>
                    </a:p>
                  </a:txBody>
                  <a:tcPr/>
                </a:tc>
                <a:tc>
                  <a:txBody>
                    <a:bodyPr/>
                    <a:lstStyle/>
                    <a:p>
                      <a:endParaRPr lang="en-US"/>
                    </a:p>
                  </a:txBody>
                  <a:tcPr/>
                </a:tc>
                <a:extLst>
                  <a:ext uri="{0D108BD9-81ED-4DB2-BD59-A6C34878D82A}">
                    <a16:rowId xmlns:a16="http://schemas.microsoft.com/office/drawing/2014/main" val="3111148057"/>
                  </a:ext>
                </a:extLst>
              </a:tr>
              <a:tr h="370840">
                <a:tc>
                  <a:txBody>
                    <a:bodyPr/>
                    <a:lstStyle/>
                    <a:p>
                      <a:endParaRPr lang="en-US"/>
                    </a:p>
                  </a:txBody>
                  <a:tcPr/>
                </a:tc>
                <a:tc>
                  <a:txBody>
                    <a:bodyPr/>
                    <a:lstStyle/>
                    <a:p>
                      <a:r>
                        <a:rPr lang="en-US" err="1"/>
                        <a:t>Energi</a:t>
                      </a:r>
                      <a:endParaRPr lang="en-US"/>
                    </a:p>
                  </a:txBody>
                  <a:tcPr/>
                </a:tc>
                <a:tc>
                  <a:txBody>
                    <a:bodyPr/>
                    <a:lstStyle/>
                    <a:p>
                      <a:endParaRPr lang="en-US"/>
                    </a:p>
                  </a:txBody>
                  <a:tcPr/>
                </a:tc>
                <a:extLst>
                  <a:ext uri="{0D108BD9-81ED-4DB2-BD59-A6C34878D82A}">
                    <a16:rowId xmlns:a16="http://schemas.microsoft.com/office/drawing/2014/main" val="2014174786"/>
                  </a:ext>
                </a:extLst>
              </a:tr>
              <a:tr h="370840">
                <a:tc>
                  <a:txBody>
                    <a:bodyPr/>
                    <a:lstStyle/>
                    <a:p>
                      <a:endParaRPr lang="en-US"/>
                    </a:p>
                  </a:txBody>
                  <a:tcPr/>
                </a:tc>
                <a:tc>
                  <a:txBody>
                    <a:bodyPr/>
                    <a:lstStyle/>
                    <a:p>
                      <a:r>
                        <a:rPr lang="en-US" err="1"/>
                        <a:t>Politi</a:t>
                      </a:r>
                      <a:r>
                        <a:rPr lang="en-US"/>
                        <a:t> og </a:t>
                      </a:r>
                      <a:r>
                        <a:rPr lang="en-US" err="1"/>
                        <a:t>retspolitik</a:t>
                      </a:r>
                      <a:r>
                        <a:rPr lang="en-US"/>
                        <a:t>*</a:t>
                      </a:r>
                    </a:p>
                  </a:txBody>
                  <a:tcPr/>
                </a:tc>
                <a:tc>
                  <a:txBody>
                    <a:bodyPr/>
                    <a:lstStyle/>
                    <a:p>
                      <a:endParaRPr lang="en-US"/>
                    </a:p>
                  </a:txBody>
                  <a:tcPr/>
                </a:tc>
                <a:extLst>
                  <a:ext uri="{0D108BD9-81ED-4DB2-BD59-A6C34878D82A}">
                    <a16:rowId xmlns:a16="http://schemas.microsoft.com/office/drawing/2014/main" val="2930413468"/>
                  </a:ext>
                </a:extLst>
              </a:tr>
              <a:tr h="370840">
                <a:tc>
                  <a:txBody>
                    <a:bodyPr/>
                    <a:lstStyle/>
                    <a:p>
                      <a:endParaRPr lang="en-US"/>
                    </a:p>
                  </a:txBody>
                  <a:tcPr/>
                </a:tc>
                <a:tc>
                  <a:txBody>
                    <a:bodyPr/>
                    <a:lstStyle/>
                    <a:p>
                      <a:r>
                        <a:rPr lang="en-US" i="1" err="1"/>
                        <a:t>Sundhed</a:t>
                      </a:r>
                      <a:endParaRPr lang="en-US" i="1"/>
                    </a:p>
                  </a:txBody>
                  <a:tcPr/>
                </a:tc>
                <a:tc>
                  <a:txBody>
                    <a:bodyPr/>
                    <a:lstStyle/>
                    <a:p>
                      <a:endParaRPr lang="en-US"/>
                    </a:p>
                  </a:txBody>
                  <a:tcPr/>
                </a:tc>
                <a:extLst>
                  <a:ext uri="{0D108BD9-81ED-4DB2-BD59-A6C34878D82A}">
                    <a16:rowId xmlns:a16="http://schemas.microsoft.com/office/drawing/2014/main" val="2577741373"/>
                  </a:ext>
                </a:extLst>
              </a:tr>
              <a:tr h="370840">
                <a:tc>
                  <a:txBody>
                    <a:bodyPr/>
                    <a:lstStyle/>
                    <a:p>
                      <a:endParaRPr lang="en-US"/>
                    </a:p>
                  </a:txBody>
                  <a:tcPr/>
                </a:tc>
                <a:tc>
                  <a:txBody>
                    <a:bodyPr/>
                    <a:lstStyle/>
                    <a:p>
                      <a:r>
                        <a:rPr lang="en-US" err="1"/>
                        <a:t>Forskning</a:t>
                      </a:r>
                      <a:r>
                        <a:rPr lang="en-US"/>
                        <a:t>, </a:t>
                      </a:r>
                      <a:r>
                        <a:rPr lang="en-US" err="1"/>
                        <a:t>Rumfart</a:t>
                      </a:r>
                      <a:endParaRPr lang="en-US"/>
                    </a:p>
                  </a:txBody>
                  <a:tcPr/>
                </a:tc>
                <a:tc>
                  <a:txBody>
                    <a:bodyPr/>
                    <a:lstStyle/>
                    <a:p>
                      <a:endParaRPr lang="en-US"/>
                    </a:p>
                  </a:txBody>
                  <a:tcPr/>
                </a:tc>
                <a:extLst>
                  <a:ext uri="{0D108BD9-81ED-4DB2-BD59-A6C34878D82A}">
                    <a16:rowId xmlns:a16="http://schemas.microsoft.com/office/drawing/2014/main" val="2309401730"/>
                  </a:ext>
                </a:extLst>
              </a:tr>
              <a:tr h="370840">
                <a:tc>
                  <a:txBody>
                    <a:bodyPr/>
                    <a:lstStyle/>
                    <a:p>
                      <a:endParaRPr lang="en-US"/>
                    </a:p>
                  </a:txBody>
                  <a:tcPr/>
                </a:tc>
                <a:tc>
                  <a:txBody>
                    <a:bodyPr/>
                    <a:lstStyle/>
                    <a:p>
                      <a:r>
                        <a:rPr lang="en-US" err="1"/>
                        <a:t>Udviklingshjælp</a:t>
                      </a:r>
                      <a:r>
                        <a:rPr lang="en-US"/>
                        <a:t> og </a:t>
                      </a:r>
                      <a:r>
                        <a:rPr lang="en-US" err="1"/>
                        <a:t>bistand</a:t>
                      </a:r>
                      <a:endParaRPr lang="en-US"/>
                    </a:p>
                  </a:txBody>
                  <a:tcPr/>
                </a:tc>
                <a:tc>
                  <a:txBody>
                    <a:bodyPr/>
                    <a:lstStyle/>
                    <a:p>
                      <a:endParaRPr lang="en-US"/>
                    </a:p>
                  </a:txBody>
                  <a:tcPr/>
                </a:tc>
                <a:extLst>
                  <a:ext uri="{0D108BD9-81ED-4DB2-BD59-A6C34878D82A}">
                    <a16:rowId xmlns:a16="http://schemas.microsoft.com/office/drawing/2014/main" val="3852280523"/>
                  </a:ext>
                </a:extLst>
              </a:tr>
              <a:tr h="370840">
                <a:tc>
                  <a:txBody>
                    <a:bodyPr/>
                    <a:lstStyle/>
                    <a:p>
                      <a:endParaRPr lang="en-US"/>
                    </a:p>
                  </a:txBody>
                  <a:tcPr/>
                </a:tc>
                <a:tc>
                  <a:txBody>
                    <a:bodyPr/>
                    <a:lstStyle/>
                    <a:p>
                      <a:r>
                        <a:rPr lang="en-US" i="1" err="1"/>
                        <a:t>Forsvar</a:t>
                      </a:r>
                      <a:endParaRPr lang="en-US" i="1"/>
                    </a:p>
                  </a:txBody>
                  <a:tcPr/>
                </a:tc>
                <a:tc>
                  <a:txBody>
                    <a:bodyPr/>
                    <a:lstStyle/>
                    <a:p>
                      <a:endParaRPr lang="en-US"/>
                    </a:p>
                  </a:txBody>
                  <a:tcPr/>
                </a:tc>
                <a:extLst>
                  <a:ext uri="{0D108BD9-81ED-4DB2-BD59-A6C34878D82A}">
                    <a16:rowId xmlns:a16="http://schemas.microsoft.com/office/drawing/2014/main" val="3082015823"/>
                  </a:ext>
                </a:extLst>
              </a:tr>
              <a:tr h="370840">
                <a:tc>
                  <a:txBody>
                    <a:bodyPr/>
                    <a:lstStyle/>
                    <a:p>
                      <a:endParaRPr lang="en-US"/>
                    </a:p>
                  </a:txBody>
                  <a:tcPr/>
                </a:tc>
                <a:tc>
                  <a:txBody>
                    <a:bodyPr/>
                    <a:lstStyle/>
                    <a:p>
                      <a:r>
                        <a:rPr lang="en-US" err="1"/>
                        <a:t>Udenrigspolitik</a:t>
                      </a:r>
                      <a:endParaRPr lang="en-US"/>
                    </a:p>
                  </a:txBody>
                  <a:tcPr/>
                </a:tc>
                <a:tc>
                  <a:txBody>
                    <a:bodyPr/>
                    <a:lstStyle/>
                    <a:p>
                      <a:endParaRPr lang="en-US"/>
                    </a:p>
                  </a:txBody>
                  <a:tcPr/>
                </a:tc>
                <a:extLst>
                  <a:ext uri="{0D108BD9-81ED-4DB2-BD59-A6C34878D82A}">
                    <a16:rowId xmlns:a16="http://schemas.microsoft.com/office/drawing/2014/main" val="1020470932"/>
                  </a:ext>
                </a:extLst>
              </a:tr>
              <a:tr h="370840">
                <a:tc>
                  <a:txBody>
                    <a:bodyPr/>
                    <a:lstStyle/>
                    <a:p>
                      <a:endParaRPr lang="en-US"/>
                    </a:p>
                  </a:txBody>
                  <a:tcPr/>
                </a:tc>
                <a:tc>
                  <a:txBody>
                    <a:bodyPr/>
                    <a:lstStyle/>
                    <a:p>
                      <a:r>
                        <a:rPr lang="en-US" i="1" err="1"/>
                        <a:t>Finanspolitik</a:t>
                      </a:r>
                      <a:endParaRPr lang="en-US" i="1"/>
                    </a:p>
                  </a:txBody>
                  <a:tcPr/>
                </a:tc>
                <a:tc>
                  <a:txBody>
                    <a:bodyPr/>
                    <a:lstStyle/>
                    <a:p>
                      <a:endParaRPr lang="en-US"/>
                    </a:p>
                  </a:txBody>
                  <a:tcPr/>
                </a:tc>
                <a:extLst>
                  <a:ext uri="{0D108BD9-81ED-4DB2-BD59-A6C34878D82A}">
                    <a16:rowId xmlns:a16="http://schemas.microsoft.com/office/drawing/2014/main" val="2925026955"/>
                  </a:ext>
                </a:extLst>
              </a:tr>
            </a:tbl>
          </a:graphicData>
        </a:graphic>
      </p:graphicFrame>
    </p:spTree>
    <p:extLst>
      <p:ext uri="{BB962C8B-B14F-4D97-AF65-F5344CB8AC3E}">
        <p14:creationId xmlns:p14="http://schemas.microsoft.com/office/powerpoint/2010/main" val="408553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E0E1D-5456-0F39-0633-5C85A5482E40}"/>
              </a:ext>
            </a:extLst>
          </p:cNvPr>
          <p:cNvSpPr>
            <a:spLocks noGrp="1"/>
          </p:cNvSpPr>
          <p:nvPr>
            <p:ph type="title"/>
          </p:nvPr>
        </p:nvSpPr>
        <p:spPr/>
        <p:txBody>
          <a:bodyPr/>
          <a:lstStyle/>
          <a:p>
            <a:r>
              <a:rPr lang="da-DK"/>
              <a:t>Arbejdsmarked</a:t>
            </a:r>
          </a:p>
        </p:txBody>
      </p:sp>
      <p:pic>
        <p:nvPicPr>
          <p:cNvPr id="6" name="Content Placeholder 5">
            <a:extLst>
              <a:ext uri="{FF2B5EF4-FFF2-40B4-BE49-F238E27FC236}">
                <a16:creationId xmlns:a16="http://schemas.microsoft.com/office/drawing/2014/main" id="{54225005-6BA5-74CC-DBA2-3FADFB8C59A2}"/>
              </a:ext>
            </a:extLst>
          </p:cNvPr>
          <p:cNvPicPr>
            <a:picLocks noGrp="1" noChangeAspect="1"/>
          </p:cNvPicPr>
          <p:nvPr>
            <p:ph sz="quarter" idx="18"/>
          </p:nvPr>
        </p:nvPicPr>
        <p:blipFill>
          <a:blip r:embed="rId3"/>
          <a:stretch>
            <a:fillRect/>
          </a:stretch>
        </p:blipFill>
        <p:spPr>
          <a:xfrm>
            <a:off x="2220199" y="2361112"/>
            <a:ext cx="7751602" cy="4636627"/>
          </a:xfrm>
          <a:prstGeom prst="rect">
            <a:avLst/>
          </a:prstGeom>
        </p:spPr>
      </p:pic>
    </p:spTree>
    <p:extLst>
      <p:ext uri="{BB962C8B-B14F-4D97-AF65-F5344CB8AC3E}">
        <p14:creationId xmlns:p14="http://schemas.microsoft.com/office/powerpoint/2010/main" val="2993098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531601-B26F-4771-8D0A-5544EE9EA04C}"/>
              </a:ext>
            </a:extLst>
          </p:cNvPr>
          <p:cNvSpPr>
            <a:spLocks noGrp="1"/>
          </p:cNvSpPr>
          <p:nvPr>
            <p:ph type="title"/>
          </p:nvPr>
        </p:nvSpPr>
        <p:spPr/>
        <p:txBody>
          <a:bodyPr>
            <a:normAutofit/>
          </a:bodyPr>
          <a:lstStyle/>
          <a:p>
            <a:r>
              <a:rPr lang="da-DK"/>
              <a:t>Arbejdsmarked: EU’s fire friheder </a:t>
            </a:r>
            <a:r>
              <a:rPr lang="da-DK" err="1"/>
              <a:t>vs</a:t>
            </a:r>
            <a:r>
              <a:rPr lang="da-DK"/>
              <a:t> arbejdstagerrettigheder</a:t>
            </a:r>
          </a:p>
        </p:txBody>
      </p:sp>
      <p:sp>
        <p:nvSpPr>
          <p:cNvPr id="4" name="Content Placeholder 3">
            <a:extLst>
              <a:ext uri="{FF2B5EF4-FFF2-40B4-BE49-F238E27FC236}">
                <a16:creationId xmlns:a16="http://schemas.microsoft.com/office/drawing/2014/main" id="{DF3DC9A9-46CA-5C3F-492C-C2690F79F501}"/>
              </a:ext>
            </a:extLst>
          </p:cNvPr>
          <p:cNvSpPr>
            <a:spLocks noGrp="1"/>
          </p:cNvSpPr>
          <p:nvPr>
            <p:ph sz="quarter" idx="18"/>
          </p:nvPr>
        </p:nvSpPr>
        <p:spPr>
          <a:xfrm>
            <a:off x="1542562" y="2590800"/>
            <a:ext cx="10344637" cy="3718557"/>
          </a:xfrm>
        </p:spPr>
        <p:txBody>
          <a:bodyPr>
            <a:normAutofit fontScale="85000" lnSpcReduction="20000"/>
          </a:bodyPr>
          <a:lstStyle/>
          <a:p>
            <a:pPr lvl="1"/>
            <a:r>
              <a:rPr lang="da-DK" sz="3500"/>
              <a:t>De 4 friheder</a:t>
            </a:r>
          </a:p>
          <a:p>
            <a:pPr lvl="2"/>
            <a:r>
              <a:rPr lang="da-DK" sz="3300"/>
              <a:t>Fri bevægelighed for varer</a:t>
            </a:r>
          </a:p>
          <a:p>
            <a:pPr lvl="2"/>
            <a:r>
              <a:rPr lang="da-DK" sz="3300"/>
              <a:t>Fri bevægelighed for kapital</a:t>
            </a:r>
          </a:p>
          <a:p>
            <a:pPr lvl="2"/>
            <a:r>
              <a:rPr lang="da-DK" sz="3300"/>
              <a:t>Fri bevægelighed for tjenesteydelser</a:t>
            </a:r>
          </a:p>
          <a:p>
            <a:pPr lvl="2"/>
            <a:r>
              <a:rPr lang="da-DK" sz="3300"/>
              <a:t>Fri bevægelighed for arbejdskraft</a:t>
            </a:r>
          </a:p>
          <a:p>
            <a:pPr lvl="1"/>
            <a:r>
              <a:rPr lang="da-DK" sz="3500"/>
              <a:t>Generelt: Lovgivning må ikke forhindre disse</a:t>
            </a:r>
          </a:p>
          <a:p>
            <a:pPr marL="228600" lvl="1" indent="0">
              <a:buNone/>
            </a:pPr>
            <a:endParaRPr lang="da-DK"/>
          </a:p>
          <a:p>
            <a:pPr lvl="1"/>
            <a:endParaRPr lang="en-US"/>
          </a:p>
          <a:p>
            <a:endParaRPr lang="da-DK"/>
          </a:p>
        </p:txBody>
      </p:sp>
      <p:pic>
        <p:nvPicPr>
          <p:cNvPr id="6" name="Picture 5">
            <a:extLst>
              <a:ext uri="{FF2B5EF4-FFF2-40B4-BE49-F238E27FC236}">
                <a16:creationId xmlns:a16="http://schemas.microsoft.com/office/drawing/2014/main" id="{FD471AF3-F691-44B1-9BF5-38BBC9D66728}"/>
              </a:ext>
            </a:extLst>
          </p:cNvPr>
          <p:cNvPicPr>
            <a:picLocks noChangeAspect="1"/>
          </p:cNvPicPr>
          <p:nvPr/>
        </p:nvPicPr>
        <p:blipFill>
          <a:blip r:embed="rId3"/>
          <a:stretch>
            <a:fillRect/>
          </a:stretch>
        </p:blipFill>
        <p:spPr>
          <a:xfrm>
            <a:off x="10589374" y="5712753"/>
            <a:ext cx="1048547" cy="1088136"/>
          </a:xfrm>
          <a:prstGeom prst="rect">
            <a:avLst/>
          </a:prstGeom>
        </p:spPr>
      </p:pic>
    </p:spTree>
    <p:extLst>
      <p:ext uri="{BB962C8B-B14F-4D97-AF65-F5344CB8AC3E}">
        <p14:creationId xmlns:p14="http://schemas.microsoft.com/office/powerpoint/2010/main" val="41057879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6F36CB81-A037-44A8-88EB-C0C0F17FD4B1}">
  <ds:schemaRefs>
    <ds:schemaRef ds:uri="http://schemas.microsoft.com/sharepoint/v3/contenttype/forms"/>
  </ds:schemaRefs>
</ds:datastoreItem>
</file>

<file path=customXml/itemProps2.xml><?xml version="1.0" encoding="utf-8"?>
<ds:datastoreItem xmlns:ds="http://schemas.openxmlformats.org/officeDocument/2006/customXml" ds:itemID="{2C1AA24C-4CA6-40FF-8947-DA1F6F47456C}">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sharepoint/v3"/>
    <ds:schemaRef ds:uri="71af3243-3dd4-4a8d-8c0d-dd76da1f02a5"/>
    <ds:schemaRef ds:uri="16c05727-aa75-4e4a-9b5f-8a80a1165891"/>
    <ds:schemaRef ds:uri="230e9df3-be65-4c73-a93b-d1236ebd677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7FF477C-132F-44F8-8C56-EBFF95FAF97B}">
  <ds:schemaRefs>
    <ds:schemaRef ds:uri="http://schemas.microsoft.com/office/2006/metadata/properties"/>
    <ds:schemaRef ds:uri="http://www.w3.org/2000/xmlns/"/>
    <ds:schemaRef ds:uri="http://schemas.microsoft.com/sharepoint/v3"/>
    <ds:schemaRef ds:uri="http://www.w3.org/2001/XMLSchema-instance"/>
    <ds:schemaRef ds:uri="71af3243-3dd4-4a8d-8c0d-dd76da1f02a5"/>
    <ds:schemaRef ds:uri="http://schemas.microsoft.com/office/infopath/2007/PartnerControls"/>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0</TotalTime>
  <Words>1603</Words>
  <Application>Microsoft Office PowerPoint</Application>
  <PresentationFormat>Widescreen</PresentationFormat>
  <Paragraphs>234</Paragraphs>
  <Slides>27</Slides>
  <Notes>23</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27</vt:i4>
      </vt:variant>
    </vt:vector>
  </HeadingPairs>
  <TitlesOfParts>
    <vt:vector size="33" baseType="lpstr">
      <vt:lpstr>Aptos</vt:lpstr>
      <vt:lpstr>Aptos Display</vt:lpstr>
      <vt:lpstr>Arial</vt:lpstr>
      <vt:lpstr>Calibri</vt:lpstr>
      <vt:lpstr>Wingdings</vt:lpstr>
      <vt:lpstr>Office Theme</vt:lpstr>
      <vt:lpstr>Hvordan eu former danmark v/ Susanna Dyre-Greensite, Politisk Konsulent, solutions.sanna@gmail.com</vt:lpstr>
      <vt:lpstr>Agenda</vt:lpstr>
      <vt:lpstr>Introduktion</vt:lpstr>
      <vt:lpstr>Danmarks EU-medlemskab</vt:lpstr>
      <vt:lpstr>Danmarks EU-medlemskab</vt:lpstr>
      <vt:lpstr>Danmarks EU-medlemskab</vt:lpstr>
      <vt:lpstr>Danmarks EU-medlemskab</vt:lpstr>
      <vt:lpstr>Arbejdsmarked</vt:lpstr>
      <vt:lpstr>Arbejdsmarked: EU’s fire friheder vs arbejdstagerrettigheder</vt:lpstr>
      <vt:lpstr>Arbejdsmarked: EU’s fire friheder vs arbejdstagerrettigheder</vt:lpstr>
      <vt:lpstr>Mindsteløn</vt:lpstr>
      <vt:lpstr>Mindsteløn – Tidslinje</vt:lpstr>
      <vt:lpstr>Social: EU’s sociale dimension</vt:lpstr>
      <vt:lpstr>Social: søjlen</vt:lpstr>
      <vt:lpstr>Social</vt:lpstr>
      <vt:lpstr>Social: Social protokol</vt:lpstr>
      <vt:lpstr>Social: Social protokol</vt:lpstr>
      <vt:lpstr>Social: Social protokol – Realistisk?</vt:lpstr>
      <vt:lpstr>Velfærd</vt:lpstr>
      <vt:lpstr>Velfærd: Kommunal selvbestemmelse</vt:lpstr>
      <vt:lpstr>Udenrigspolitik</vt:lpstr>
      <vt:lpstr>Udenrigspolitik</vt:lpstr>
      <vt:lpstr>Forsvarspolitik</vt:lpstr>
      <vt:lpstr>Forsvarspolitik</vt:lpstr>
      <vt:lpstr>Forsvarspolitik</vt:lpstr>
      <vt:lpstr>Forsvarspolitik: Pengene</vt:lpstr>
      <vt:lpstr>Spørgsmål og debat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Hvordan eu former danmark v/ Susanna Dyre-Greensite, Politisk Konsulent, solutions.sanna@gmail.com</dc:title>
  <dc:creator>Susanna Dyre-Greensite</dc:creator>
  <cp:lastModifiedBy>Hanne Berg Johansen</cp:lastModifiedBy>
  <cp:revision>2</cp:revision>
  <dcterms:created xsi:type="dcterms:W3CDTF">2025-09-27T20:43:39Z</dcterms:created>
  <dcterms:modified xsi:type="dcterms:W3CDTF">2026-03-31T18:31:46Z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