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5.xml" ContentType="application/vnd.openxmlformats-officedocument.theme+xml"/>
  <Override PartName="/ppt/slideLayouts/slideLayout3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720" r:id="rId3"/>
    <p:sldMasterId id="2147483675" r:id="rId4"/>
    <p:sldMasterId id="2147483679" r:id="rId5"/>
    <p:sldMasterId id="2147483691" r:id="rId6"/>
  </p:sldMasterIdLst>
  <p:notesMasterIdLst>
    <p:notesMasterId r:id="rId19"/>
  </p:notesMasterIdLst>
  <p:handoutMasterIdLst>
    <p:handoutMasterId r:id="rId20"/>
  </p:handoutMasterIdLst>
  <p:sldIdLst>
    <p:sldId id="2147483646" r:id="rId7"/>
    <p:sldId id="260" r:id="rId8"/>
    <p:sldId id="257" r:id="rId9"/>
    <p:sldId id="2699" r:id="rId10"/>
    <p:sldId id="2147483645" r:id="rId11"/>
    <p:sldId id="268" r:id="rId12"/>
    <p:sldId id="2147483647" r:id="rId13"/>
    <p:sldId id="2147483644" r:id="rId14"/>
    <p:sldId id="2147473227" r:id="rId15"/>
    <p:sldId id="299" r:id="rId16"/>
    <p:sldId id="2945" r:id="rId17"/>
    <p:sldId id="256" r:id="rId1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6D46"/>
    <a:srgbClr val="3A6848"/>
    <a:srgbClr val="256138"/>
    <a:srgbClr val="215732"/>
    <a:srgbClr val="377753"/>
    <a:srgbClr val="558966"/>
    <a:srgbClr val="4E9067"/>
    <a:srgbClr val="82AA94"/>
    <a:srgbClr val="D7C826"/>
    <a:srgbClr val="B6E7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60"/>
  </p:normalViewPr>
  <p:slideViewPr>
    <p:cSldViewPr snapToGrid="0">
      <p:cViewPr varScale="1">
        <p:scale>
          <a:sx n="90" d="100"/>
          <a:sy n="90" d="100"/>
        </p:scale>
        <p:origin x="398" y="67"/>
      </p:cViewPr>
      <p:guideLst/>
    </p:cSldViewPr>
  </p:slideViewPr>
  <p:notesTextViewPr>
    <p:cViewPr>
      <p:scale>
        <a:sx n="1" d="1"/>
        <a:sy n="1" d="1"/>
      </p:scale>
      <p:origin x="0" y="0"/>
    </p:cViewPr>
  </p:notesTextViewPr>
  <p:notesViewPr>
    <p:cSldViewPr snapToGrid="0">
      <p:cViewPr varScale="1">
        <p:scale>
          <a:sx n="92" d="100"/>
          <a:sy n="92" d="100"/>
        </p:scale>
        <p:origin x="5179"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84334D80-B794-4051-90CD-FA10AD03EB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dirty="0"/>
          </a:p>
        </p:txBody>
      </p:sp>
      <p:sp>
        <p:nvSpPr>
          <p:cNvPr id="3" name="Plassholder for dato 2">
            <a:extLst>
              <a:ext uri="{FF2B5EF4-FFF2-40B4-BE49-F238E27FC236}">
                <a16:creationId xmlns:a16="http://schemas.microsoft.com/office/drawing/2014/main" id="{6A5C1EDF-6A0D-4D14-A56D-6FF870F84F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200CE1-62FC-4BB7-BEE3-C83241F5E205}" type="datetimeFigureOut">
              <a:rPr lang="nb-NO" smtClean="0"/>
              <a:t>17.10.2026</a:t>
            </a:fld>
            <a:endParaRPr lang="nb-NO" dirty="0"/>
          </a:p>
        </p:txBody>
      </p:sp>
      <p:sp>
        <p:nvSpPr>
          <p:cNvPr id="4" name="Plassholder for bunntekst 3">
            <a:extLst>
              <a:ext uri="{FF2B5EF4-FFF2-40B4-BE49-F238E27FC236}">
                <a16:creationId xmlns:a16="http://schemas.microsoft.com/office/drawing/2014/main" id="{19D9E657-7378-4818-AD0A-92A7FA287D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dirty="0"/>
          </a:p>
        </p:txBody>
      </p:sp>
      <p:sp>
        <p:nvSpPr>
          <p:cNvPr id="5" name="Plassholder for lysbildenummer 4">
            <a:extLst>
              <a:ext uri="{FF2B5EF4-FFF2-40B4-BE49-F238E27FC236}">
                <a16:creationId xmlns:a16="http://schemas.microsoft.com/office/drawing/2014/main" id="{C2F47EBF-13E3-4B6E-BA87-CA1361137F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199FE1B-B310-463D-89A4-A54CA5C91EE2}" type="slidenum">
              <a:rPr lang="nb-NO" smtClean="0"/>
              <a:t>‹#›</a:t>
            </a:fld>
            <a:endParaRPr lang="nb-NO" dirty="0"/>
          </a:p>
        </p:txBody>
      </p:sp>
    </p:spTree>
    <p:extLst>
      <p:ext uri="{BB962C8B-B14F-4D97-AF65-F5344CB8AC3E}">
        <p14:creationId xmlns:p14="http://schemas.microsoft.com/office/powerpoint/2010/main" val="3291753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dirty="0"/>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3818C6-3699-4E8E-A702-869D76750FC3}" type="datetimeFigureOut">
              <a:rPr lang="nb-NO" smtClean="0"/>
              <a:t>16.10.2026</a:t>
            </a:fld>
            <a:endParaRPr lang="nb-NO" dirty="0"/>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dirty="0"/>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dirty="0"/>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64A16B-7C1F-4FA7-B4E9-E4C548B3D084}" type="slidenum">
              <a:rPr lang="nb-NO" smtClean="0"/>
              <a:t>‹#›</a:t>
            </a:fld>
            <a:endParaRPr lang="nb-NO" dirty="0"/>
          </a:p>
        </p:txBody>
      </p:sp>
    </p:spTree>
    <p:extLst>
      <p:ext uri="{BB962C8B-B14F-4D97-AF65-F5344CB8AC3E}">
        <p14:creationId xmlns:p14="http://schemas.microsoft.com/office/powerpoint/2010/main" val="4137705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05C27-4461-75E2-89FD-C3159F2952B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E1635C-631D-A0C8-F1AF-F54A754662A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CE45B8B2-C724-3077-C759-1EA28EAF00F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2A9FCEFE-CFF0-3C9F-F8C5-4E58C98BC6C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a:extLst>
              <a:ext uri="{FF2B5EF4-FFF2-40B4-BE49-F238E27FC236}">
                <a16:creationId xmlns:a16="http://schemas.microsoft.com/office/drawing/2014/main" id="{3BBCE6E7-C526-B0ED-7147-15194844697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B4EEBB48-3FFE-DEC7-3FDA-613B93062F4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18958FF6-FC50-DEFD-3E66-59B5FDA7025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401590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en-US" dirty="0"/>
          </a:p>
        </p:txBody>
      </p:sp>
      <p:sp>
        <p:nvSpPr>
          <p:cNvPr id="3" name="Plassholder for notater 2"/>
          <p:cNvSpPr>
            <a:spLocks noGrp="1"/>
          </p:cNvSpPr>
          <p:nvPr>
            <p:ph type="body" idx="1"/>
          </p:nvPr>
        </p:nvSpPr>
        <p:spPr/>
        <p:txBody>
          <a:bodyPr/>
          <a:lstStyle/>
          <a:p>
            <a:r>
              <a:rPr lang="nb-NO" sz="1200" dirty="0">
                <a:effectLst/>
                <a:latin typeface="Calibri" panose="020F0502020204030204" pitchFamily="34" charset="0"/>
                <a:ea typeface="Calibri" panose="020F0502020204030204" pitchFamily="34" charset="0"/>
                <a:cs typeface="Times New Roman" panose="02020603050405020304" pitchFamily="18" charset="0"/>
              </a:rPr>
              <a:t>Stortinget har vedtatt 4 mål for norsk landbruk:</a:t>
            </a:r>
          </a:p>
          <a:p>
            <a:pPr marL="285750" indent="-285750">
              <a:buFont typeface="Arial" panose="020B0604020202020204" pitchFamily="34" charset="0"/>
              <a:buChar char="•"/>
            </a:pPr>
            <a:r>
              <a:rPr lang="nb-NO" sz="1200" dirty="0"/>
              <a:t>Matsikkerhet og beredskap</a:t>
            </a:r>
          </a:p>
          <a:p>
            <a:pPr marL="285750" indent="-285750">
              <a:buFont typeface="Arial" panose="020B0604020202020204" pitchFamily="34" charset="0"/>
              <a:buChar char="•"/>
            </a:pPr>
            <a:r>
              <a:rPr lang="nb-NO" sz="1200" dirty="0"/>
              <a:t>Landbruk over hele landet</a:t>
            </a:r>
          </a:p>
          <a:p>
            <a:pPr marL="285750" indent="-285750">
              <a:buFont typeface="Arial" panose="020B0604020202020204" pitchFamily="34" charset="0"/>
              <a:buChar char="•"/>
            </a:pPr>
            <a:r>
              <a:rPr lang="nb-NO" sz="1200" dirty="0"/>
              <a:t>Økt verdiskaping </a:t>
            </a:r>
          </a:p>
          <a:p>
            <a:pPr marL="285750" indent="-285750">
              <a:buFont typeface="Arial" panose="020B0604020202020204" pitchFamily="34" charset="0"/>
              <a:buChar char="•"/>
            </a:pPr>
            <a:r>
              <a:rPr lang="nb-NO" sz="1200" dirty="0"/>
              <a:t>Et bærekraftig landbruk med lavere utslipp av klimagasser</a:t>
            </a:r>
          </a:p>
          <a:p>
            <a:pPr marL="285750" indent="-285750">
              <a:buFont typeface="Arial" panose="020B0604020202020204" pitchFamily="34" charset="0"/>
              <a:buChar char="•"/>
            </a:pPr>
            <a:endParaRPr lang="nb-NO" sz="1200" dirty="0"/>
          </a:p>
          <a:p>
            <a:r>
              <a:rPr lang="nb-NO" sz="1200" dirty="0"/>
              <a:t>Disse 4 målene er et viktig grunnlag for klimaarbeidet i Bondelaget og norsk jordbruk. Spesielt viktig er det at målet om «et bærekraftg landbruk med lavere utslipp av klimagasser» skal nås uten at det går på bekostning av noen av de andre målene. Dette var den viktigste forutsetningen for klimaavtalen som vi som ei samla næring har inngått med staten.</a:t>
            </a:r>
          </a:p>
          <a:p>
            <a:r>
              <a:rPr lang="nb-NO" sz="12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Plassholder for lysbildenummer 3"/>
          <p:cNvSpPr>
            <a:spLocks noGrp="1"/>
          </p:cNvSpPr>
          <p:nvPr>
            <p:ph type="sldNum" sz="quarter" idx="5"/>
          </p:nvPr>
        </p:nvSpPr>
        <p:spPr/>
        <p:txBody>
          <a:bodyPr/>
          <a:lstStyle/>
          <a:p>
            <a:fld id="{80B5E938-32C8-44FB-A779-080B68108102}" type="slidenum">
              <a:rPr lang="en-US" smtClean="0"/>
              <a:t>4</a:t>
            </a:fld>
            <a:endParaRPr lang="en-US" dirty="0"/>
          </a:p>
        </p:txBody>
      </p:sp>
    </p:spTree>
    <p:extLst>
      <p:ext uri="{BB962C8B-B14F-4D97-AF65-F5344CB8AC3E}">
        <p14:creationId xmlns:p14="http://schemas.microsoft.com/office/powerpoint/2010/main" val="1813023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DE543-6529-1733-794B-A0569007C87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30F402A-A183-28C9-EF40-7CBE9401F765}"/>
              </a:ext>
            </a:extLst>
          </p:cNvPr>
          <p:cNvSpPr>
            <a:spLocks noGrp="1" noRot="1" noChangeAspect="1"/>
          </p:cNvSpPr>
          <p:nvPr>
            <p:ph type="sldImg"/>
          </p:nvPr>
        </p:nvSpPr>
        <p:spPr/>
        <p:txBody>
          <a:bodyPr/>
          <a:lstStyle/>
          <a:p>
            <a:endParaRPr lang="en-US" dirty="0"/>
          </a:p>
        </p:txBody>
      </p:sp>
      <p:sp>
        <p:nvSpPr>
          <p:cNvPr id="3" name="Plassholder for notater 2">
            <a:extLst>
              <a:ext uri="{FF2B5EF4-FFF2-40B4-BE49-F238E27FC236}">
                <a16:creationId xmlns:a16="http://schemas.microsoft.com/office/drawing/2014/main" id="{14A0F204-2D53-0C6B-55E3-81798063860D}"/>
              </a:ext>
            </a:extLst>
          </p:cNvPr>
          <p:cNvSpPr>
            <a:spLocks noGrp="1"/>
          </p:cNvSpPr>
          <p:nvPr>
            <p:ph type="body" idx="1"/>
          </p:nvPr>
        </p:nvSpPr>
        <p:spPr/>
        <p:txBody>
          <a:bodyPr/>
          <a:lstStyle/>
          <a:p>
            <a:r>
              <a:rPr lang="nb-NO" dirty="0"/>
              <a:t>Økologisk produksjon i Østfold:</a:t>
            </a:r>
          </a:p>
          <a:p>
            <a:pPr marL="0" indent="0">
              <a:buNone/>
            </a:pPr>
            <a:r>
              <a:rPr lang="nb-NO" sz="900" dirty="0"/>
              <a:t>10 % av landets økologiske arealer</a:t>
            </a:r>
          </a:p>
          <a:p>
            <a:pPr marL="0" indent="0">
              <a:buNone/>
            </a:pPr>
            <a:r>
              <a:rPr lang="nb-NO" sz="900" dirty="0"/>
              <a:t>24 % av landets kornarealer</a:t>
            </a:r>
          </a:p>
          <a:p>
            <a:pPr marL="0" indent="0">
              <a:buNone/>
            </a:pPr>
            <a:r>
              <a:rPr lang="nb-NO" sz="900" dirty="0"/>
              <a:t>27 % av landets grønnsaksarealer</a:t>
            </a:r>
          </a:p>
          <a:p>
            <a:pPr marL="0" indent="0">
              <a:buNone/>
            </a:pPr>
            <a:r>
              <a:rPr lang="nb-NO" sz="900" dirty="0"/>
              <a:t>44 % av landets eggproduksjon</a:t>
            </a:r>
          </a:p>
          <a:p>
            <a:pPr marL="0" indent="0">
              <a:buNone/>
            </a:pPr>
            <a:r>
              <a:rPr lang="nb-NO" sz="900" dirty="0"/>
              <a:t>13 % av landets økologiske melkekyr</a:t>
            </a:r>
          </a:p>
          <a:p>
            <a:pPr marL="0" indent="0">
              <a:buNone/>
            </a:pPr>
            <a:r>
              <a:rPr lang="nb-NO" sz="900" dirty="0"/>
              <a:t>25 % av landets gulrøtter</a:t>
            </a:r>
          </a:p>
          <a:p>
            <a:endParaRPr lang="nb-NO" dirty="0"/>
          </a:p>
        </p:txBody>
      </p:sp>
      <p:sp>
        <p:nvSpPr>
          <p:cNvPr id="4" name="Plassholder for lysbildenummer 3">
            <a:extLst>
              <a:ext uri="{FF2B5EF4-FFF2-40B4-BE49-F238E27FC236}">
                <a16:creationId xmlns:a16="http://schemas.microsoft.com/office/drawing/2014/main" id="{2A51C15E-7BE9-6E7E-DA15-1734353E8158}"/>
              </a:ext>
            </a:extLst>
          </p:cNvPr>
          <p:cNvSpPr>
            <a:spLocks noGrp="1"/>
          </p:cNvSpPr>
          <p:nvPr>
            <p:ph type="sldNum" sz="quarter" idx="5"/>
          </p:nvPr>
        </p:nvSpPr>
        <p:spPr/>
        <p:txBody>
          <a:bodyPr/>
          <a:lstStyle/>
          <a:p>
            <a:fld id="{80B5E938-32C8-44FB-A779-080B68108102}" type="slidenum">
              <a:rPr lang="en-US" smtClean="0"/>
              <a:t>5</a:t>
            </a:fld>
            <a:endParaRPr lang="en-US" dirty="0"/>
          </a:p>
        </p:txBody>
      </p:sp>
    </p:spTree>
    <p:extLst>
      <p:ext uri="{BB962C8B-B14F-4D97-AF65-F5344CB8AC3E}">
        <p14:creationId xmlns:p14="http://schemas.microsoft.com/office/powerpoint/2010/main" val="372598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en-US" dirty="0"/>
          </a:p>
        </p:txBody>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80B5E938-32C8-44FB-A779-080B68108102}" type="slidenum">
              <a:rPr lang="en-US" smtClean="0"/>
              <a:t>6</a:t>
            </a:fld>
            <a:endParaRPr lang="en-US" dirty="0"/>
          </a:p>
        </p:txBody>
      </p:sp>
    </p:spTree>
    <p:extLst>
      <p:ext uri="{BB962C8B-B14F-4D97-AF65-F5344CB8AC3E}">
        <p14:creationId xmlns:p14="http://schemas.microsoft.com/office/powerpoint/2010/main" val="2046363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en-US" dirty="0"/>
          </a:p>
        </p:txBody>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716D3D0-9E90-45CD-AA6E-C577FEA11B03}" type="slidenum">
              <a:rPr lang="nb-NO" smtClean="0"/>
              <a:t>8</a:t>
            </a:fld>
            <a:endParaRPr lang="nb-NO" dirty="0"/>
          </a:p>
        </p:txBody>
      </p:sp>
    </p:spTree>
    <p:extLst>
      <p:ext uri="{BB962C8B-B14F-4D97-AF65-F5344CB8AC3E}">
        <p14:creationId xmlns:p14="http://schemas.microsoft.com/office/powerpoint/2010/main" val="615931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en-US" dirty="0"/>
          </a:p>
        </p:txBody>
      </p:sp>
      <p:sp>
        <p:nvSpPr>
          <p:cNvPr id="3" name="Plassholder for notater 2"/>
          <p:cNvSpPr>
            <a:spLocks noGrp="1"/>
          </p:cNvSpPr>
          <p:nvPr>
            <p:ph type="body" idx="1"/>
          </p:nvPr>
        </p:nvSpPr>
        <p:spPr/>
        <p:txBody>
          <a:bodyPr/>
          <a:lstStyle/>
          <a:p>
            <a:r>
              <a:rPr lang="nb-NO" dirty="0"/>
              <a:t>Men debatten var i gang, og de som uansett ønsket en debatt om norsk landbrukstoll og norsk EU-medlemsskap kastet seg på. Vi mener det er uheldig at denne debatten kommer oppigjen. Det er mange krefter der ute som er klare til ny kamp, og landbruket blir en taper. Selv om vi skal være beredt på det som kommer, er vi ikke tjent med å reise debatten før vi må </a:t>
            </a:r>
          </a:p>
        </p:txBody>
      </p:sp>
      <p:sp>
        <p:nvSpPr>
          <p:cNvPr id="4" name="Plassholder for lysbildenummer 3"/>
          <p:cNvSpPr>
            <a:spLocks noGrp="1"/>
          </p:cNvSpPr>
          <p:nvPr>
            <p:ph type="sldNum" sz="quarter" idx="5"/>
          </p:nvPr>
        </p:nvSpPr>
        <p:spPr/>
        <p:txBody>
          <a:bodyPr/>
          <a:lstStyle/>
          <a:p>
            <a:fld id="{49BD45F0-F1D6-420F-87F5-1FD975B5FABF}" type="slidenum">
              <a:rPr lang="nb-NO" smtClean="0"/>
              <a:t>10</a:t>
            </a:fld>
            <a:endParaRPr lang="nb-NO" dirty="0"/>
          </a:p>
        </p:txBody>
      </p:sp>
    </p:spTree>
    <p:extLst>
      <p:ext uri="{BB962C8B-B14F-4D97-AF65-F5344CB8AC3E}">
        <p14:creationId xmlns:p14="http://schemas.microsoft.com/office/powerpoint/2010/main" val="2777518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en-US" dirty="0"/>
          </a:p>
        </p:txBody>
      </p:sp>
      <p:sp>
        <p:nvSpPr>
          <p:cNvPr id="3" name="Plassholder for notater 2"/>
          <p:cNvSpPr>
            <a:spLocks noGrp="1"/>
          </p:cNvSpPr>
          <p:nvPr>
            <p:ph type="body" idx="1"/>
          </p:nvPr>
        </p:nvSpPr>
        <p:spPr/>
        <p:txBody>
          <a:bodyPr/>
          <a:lstStyle/>
          <a:p>
            <a:r>
              <a:rPr lang="nb-NO" dirty="0"/>
              <a:t>Så selv om vi skal bygge opp mer kunnskap og skjerpe opp EU-argumentasjonen vet vi allerede at det vil slå svært negativt ut med norsk EU-medlemskap for bøndene. Vi ville få null toll til våre største konkurrenter fra dag 1. Vi ville miste jordbruksforhandlinger, suverenitet over egen landbrukspolitikk, ingen samvirkestyrt markedsregulering med fordeling av produksjon. Hvordan skulle vi klart å nå sjølforsyningsmålet og øke beredskapen på den måten? Vi trenger alle gode krefter for å kunne holde Norge utenfor EU både med uutgangspunkt i landbruket og andre gode argumenter. Då må vi jobbe sammen, som vi gjorde i 1994</a:t>
            </a:r>
          </a:p>
        </p:txBody>
      </p:sp>
      <p:sp>
        <p:nvSpPr>
          <p:cNvPr id="4" name="Plassholder for lysbildenummer 3"/>
          <p:cNvSpPr>
            <a:spLocks noGrp="1"/>
          </p:cNvSpPr>
          <p:nvPr>
            <p:ph type="sldNum" sz="quarter" idx="5"/>
          </p:nvPr>
        </p:nvSpPr>
        <p:spPr/>
        <p:txBody>
          <a:bodyPr/>
          <a:lstStyle/>
          <a:p>
            <a:fld id="{49BD45F0-F1D6-420F-87F5-1FD975B5FABF}" type="slidenum">
              <a:rPr lang="nb-NO" smtClean="0"/>
              <a:t>11</a:t>
            </a:fld>
            <a:endParaRPr lang="nb-NO" dirty="0"/>
          </a:p>
        </p:txBody>
      </p:sp>
    </p:spTree>
    <p:extLst>
      <p:ext uri="{BB962C8B-B14F-4D97-AF65-F5344CB8AC3E}">
        <p14:creationId xmlns:p14="http://schemas.microsoft.com/office/powerpoint/2010/main" val="23770194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DA933C0B-F16A-B59F-1A0D-77CCB196D3BA}"/>
              </a:ext>
            </a:extLst>
          </p:cNvPr>
          <p:cNvSpPr>
            <a:spLocks/>
          </p:cNvSpPr>
          <p:nvPr/>
        </p:nvSpPr>
        <p:spPr>
          <a:xfrm>
            <a:off x="1118986" y="1016326"/>
            <a:ext cx="9954022" cy="4829494"/>
          </a:xfrm>
          <a:prstGeom prst="rect">
            <a:avLst/>
          </a:prstGeom>
          <a:solidFill>
            <a:schemeClr val="bg1">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3C1ED7F4-EA3F-7872-204C-424AE7EDD573}"/>
              </a:ext>
            </a:extLst>
          </p:cNvPr>
          <p:cNvSpPr>
            <a:spLocks noGrp="1"/>
          </p:cNvSpPr>
          <p:nvPr>
            <p:ph type="ctrTitle"/>
          </p:nvPr>
        </p:nvSpPr>
        <p:spPr>
          <a:xfrm>
            <a:off x="1181097" y="3948455"/>
            <a:ext cx="9829801" cy="933912"/>
          </a:xfrm>
        </p:spPr>
        <p:txBody>
          <a:bodyPr anchor="b">
            <a:normAutofit/>
          </a:bodyPr>
          <a:lstStyle>
            <a:lvl1pPr algn="ctr">
              <a:defRPr sz="5400" b="1">
                <a:solidFill>
                  <a:srgbClr val="000000"/>
                </a:solidFill>
                <a:latin typeface="Arial" panose="020B0604020202020204" pitchFamily="34" charset="0"/>
                <a:cs typeface="Arial" panose="020B0604020202020204" pitchFamily="34" charset="0"/>
              </a:defRPr>
            </a:lvl1pPr>
          </a:lstStyle>
          <a:p>
            <a:r>
              <a:rPr lang="nb-NO"/>
              <a:t>Klikk for å redigere tittelstil</a:t>
            </a:r>
            <a:endParaRPr lang="nb-NO" dirty="0"/>
          </a:p>
        </p:txBody>
      </p:sp>
      <p:sp>
        <p:nvSpPr>
          <p:cNvPr id="3" name="Undertittel 2">
            <a:extLst>
              <a:ext uri="{FF2B5EF4-FFF2-40B4-BE49-F238E27FC236}">
                <a16:creationId xmlns:a16="http://schemas.microsoft.com/office/drawing/2014/main" id="{256D584A-D277-D9D5-2409-3C079D036EA2}"/>
              </a:ext>
            </a:extLst>
          </p:cNvPr>
          <p:cNvSpPr>
            <a:spLocks noGrp="1"/>
          </p:cNvSpPr>
          <p:nvPr>
            <p:ph type="subTitle" idx="1"/>
          </p:nvPr>
        </p:nvSpPr>
        <p:spPr>
          <a:xfrm>
            <a:off x="1181097" y="4999137"/>
            <a:ext cx="9829801" cy="365125"/>
          </a:xfrm>
        </p:spPr>
        <p:txBody>
          <a:bodyPr/>
          <a:lstStyle>
            <a:lvl1pPr marL="0" indent="0" algn="ctr">
              <a:buNone/>
              <a:defRPr sz="2400">
                <a:solidFill>
                  <a:srgbClr val="00000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pic>
        <p:nvPicPr>
          <p:cNvPr id="10" name="Bilde 9" descr="Et bilde som inneholder sort, mørke&#10;&#10;Automatisk generert beskrivelse">
            <a:extLst>
              <a:ext uri="{FF2B5EF4-FFF2-40B4-BE49-F238E27FC236}">
                <a16:creationId xmlns:a16="http://schemas.microsoft.com/office/drawing/2014/main" id="{92546D78-E6CA-78D2-B1F3-542931E36B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6947" y="1362908"/>
            <a:ext cx="1438105" cy="2012080"/>
          </a:xfrm>
          <a:prstGeom prst="rect">
            <a:avLst/>
          </a:prstGeom>
        </p:spPr>
      </p:pic>
      <p:sp>
        <p:nvSpPr>
          <p:cNvPr id="25" name="Plassholder for bilde 14">
            <a:extLst>
              <a:ext uri="{FF2B5EF4-FFF2-40B4-BE49-F238E27FC236}">
                <a16:creationId xmlns:a16="http://schemas.microsoft.com/office/drawing/2014/main" id="{AF153057-2BC2-4BE1-A252-90E39017E4A8}"/>
              </a:ext>
            </a:extLst>
          </p:cNvPr>
          <p:cNvSpPr>
            <a:spLocks noGrp="1"/>
          </p:cNvSpPr>
          <p:nvPr>
            <p:ph type="pic" sz="quarter" idx="14" hasCustomPrompt="1"/>
          </p:nvPr>
        </p:nvSpPr>
        <p:spPr>
          <a:xfrm>
            <a:off x="0" y="0"/>
            <a:ext cx="12192000" cy="6858000"/>
          </a:xfrm>
          <a:custGeom>
            <a:avLst/>
            <a:gdLst>
              <a:gd name="connsiteX0" fmla="*/ 1028143 w 10974172"/>
              <a:gd name="connsiteY0" fmla="*/ 1028400 h 6858000"/>
              <a:gd name="connsiteX1" fmla="*/ 1028143 w 10974172"/>
              <a:gd name="connsiteY1" fmla="*/ 5829600 h 6858000"/>
              <a:gd name="connsiteX2" fmla="*/ 9944657 w 10974172"/>
              <a:gd name="connsiteY2" fmla="*/ 5829600 h 6858000"/>
              <a:gd name="connsiteX3" fmla="*/ 9944657 w 10974172"/>
              <a:gd name="connsiteY3" fmla="*/ 1028400 h 6858000"/>
              <a:gd name="connsiteX4" fmla="*/ 0 w 10974172"/>
              <a:gd name="connsiteY4" fmla="*/ 0 h 6858000"/>
              <a:gd name="connsiteX5" fmla="*/ 10974172 w 10974172"/>
              <a:gd name="connsiteY5" fmla="*/ 0 h 6858000"/>
              <a:gd name="connsiteX6" fmla="*/ 10974172 w 10974172"/>
              <a:gd name="connsiteY6" fmla="*/ 6858000 h 6858000"/>
              <a:gd name="connsiteX7" fmla="*/ 0 w 1097417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74172" h="6858000">
                <a:moveTo>
                  <a:pt x="1028143" y="1028400"/>
                </a:moveTo>
                <a:lnTo>
                  <a:pt x="1028143" y="5829600"/>
                </a:lnTo>
                <a:lnTo>
                  <a:pt x="9944657" y="5829600"/>
                </a:lnTo>
                <a:lnTo>
                  <a:pt x="9944657" y="1028400"/>
                </a:lnTo>
                <a:close/>
                <a:moveTo>
                  <a:pt x="0" y="0"/>
                </a:moveTo>
                <a:lnTo>
                  <a:pt x="10974172" y="0"/>
                </a:lnTo>
                <a:lnTo>
                  <a:pt x="10974172" y="6858000"/>
                </a:lnTo>
                <a:lnTo>
                  <a:pt x="0" y="6858000"/>
                </a:lnTo>
                <a:close/>
              </a:path>
            </a:pathLst>
          </a:custGeom>
          <a:solidFill>
            <a:schemeClr val="bg1"/>
          </a:solidFill>
        </p:spPr>
        <p:txBody>
          <a:bodyPr wrap="square" lIns="0" tIns="0" rIns="0" bIns="0">
            <a:noAutofit/>
          </a:bodyPr>
          <a:lstStyle>
            <a:lvl1pPr marL="0" indent="0">
              <a:lnSpc>
                <a:spcPct val="150000"/>
              </a:lnSpc>
              <a:buNone/>
              <a:defRPr sz="1800">
                <a:solidFill>
                  <a:srgbClr val="000000"/>
                </a:solidFill>
              </a:defRPr>
            </a:lvl1pPr>
            <a:lvl2pPr marL="538163" indent="0">
              <a:lnSpc>
                <a:spcPct val="200000"/>
              </a:lnSpc>
              <a:buNone/>
              <a:defRPr sz="1600"/>
            </a:lvl2pPr>
          </a:lstStyle>
          <a:p>
            <a:pPr lvl="1"/>
            <a:r>
              <a:rPr lang="en-US" dirty="0"/>
              <a:t>Sett inn bakgrunnsbilde her enten via “sett inn -&gt; bilder” eller via Imageshop-tillegg</a:t>
            </a:r>
          </a:p>
        </p:txBody>
      </p:sp>
    </p:spTree>
    <p:extLst>
      <p:ext uri="{BB962C8B-B14F-4D97-AF65-F5344CB8AC3E}">
        <p14:creationId xmlns:p14="http://schemas.microsoft.com/office/powerpoint/2010/main" val="643726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EC3C4C-E614-BF90-A982-B9234610A61C}"/>
              </a:ext>
            </a:extLst>
          </p:cNvPr>
          <p:cNvSpPr>
            <a:spLocks noGrp="1"/>
          </p:cNvSpPr>
          <p:nvPr>
            <p:ph type="title"/>
          </p:nvPr>
        </p:nvSpPr>
        <p:spPr>
          <a:xfrm>
            <a:off x="838200" y="957036"/>
            <a:ext cx="9800303" cy="689202"/>
          </a:xfr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03C3244-A0CD-70A1-51E6-52A79A946AA5}"/>
              </a:ext>
            </a:extLst>
          </p:cNvPr>
          <p:cNvSpPr>
            <a:spLocks noGrp="1"/>
          </p:cNvSpPr>
          <p:nvPr>
            <p:ph idx="1"/>
          </p:nvPr>
        </p:nvSpPr>
        <p:spPr>
          <a:xfrm>
            <a:off x="838200" y="1825625"/>
            <a:ext cx="9800303"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0E45BFC-02FA-289B-7C1D-B920BB142A6F}"/>
              </a:ext>
            </a:extLst>
          </p:cNvPr>
          <p:cNvSpPr>
            <a:spLocks noGrp="1"/>
          </p:cNvSpPr>
          <p:nvPr>
            <p:ph type="dt" sz="half" idx="10"/>
          </p:nvPr>
        </p:nvSpPr>
        <p:spPr/>
        <p:txBody>
          <a:bodyPr/>
          <a:lstStyle/>
          <a:p>
            <a:fld id="{D0222C1B-31B7-4994-AEB3-08B1CE0F1B12}" type="datetime1">
              <a:rPr lang="nb-NO" smtClean="0"/>
              <a:t>16.10.2026</a:t>
            </a:fld>
            <a:endParaRPr lang="nb-NO" dirty="0"/>
          </a:p>
        </p:txBody>
      </p:sp>
      <p:sp>
        <p:nvSpPr>
          <p:cNvPr id="5" name="Plassholder for bunntekst 4">
            <a:extLst>
              <a:ext uri="{FF2B5EF4-FFF2-40B4-BE49-F238E27FC236}">
                <a16:creationId xmlns:a16="http://schemas.microsoft.com/office/drawing/2014/main" id="{F7FF156C-5E6F-6B85-83A6-E1C92D5CC19D}"/>
              </a:ext>
            </a:extLst>
          </p:cNvPr>
          <p:cNvSpPr>
            <a:spLocks noGrp="1"/>
          </p:cNvSpPr>
          <p:nvPr>
            <p:ph type="ftr" sz="quarter" idx="11"/>
          </p:nvPr>
        </p:nvSpPr>
        <p:spPr/>
        <p:txBody>
          <a:bodyPr/>
          <a:lstStyle/>
          <a:p>
            <a:r>
              <a:rPr lang="nb-NO" dirty="0"/>
              <a:t>Studiearbeidet 2025</a:t>
            </a:r>
          </a:p>
        </p:txBody>
      </p:sp>
      <p:sp>
        <p:nvSpPr>
          <p:cNvPr id="6" name="Plassholder for lysbildenummer 5">
            <a:extLst>
              <a:ext uri="{FF2B5EF4-FFF2-40B4-BE49-F238E27FC236}">
                <a16:creationId xmlns:a16="http://schemas.microsoft.com/office/drawing/2014/main" id="{8CA0D911-13BC-93D7-6390-C1DEFD7E08B6}"/>
              </a:ext>
            </a:extLst>
          </p:cNvPr>
          <p:cNvSpPr>
            <a:spLocks noGrp="1"/>
          </p:cNvSpPr>
          <p:nvPr>
            <p:ph type="sldNum" sz="quarter" idx="12"/>
          </p:nvPr>
        </p:nvSpPr>
        <p:spPr/>
        <p:txBody>
          <a:bodyPr/>
          <a:lstStyle/>
          <a:p>
            <a:fld id="{B7987C8B-90BA-4DCB-B776-E68379AE3FF7}" type="slidenum">
              <a:rPr lang="nb-NO" smtClean="0"/>
              <a:t>‹#›</a:t>
            </a:fld>
            <a:endParaRPr lang="nb-NO" dirty="0"/>
          </a:p>
        </p:txBody>
      </p:sp>
    </p:spTree>
    <p:extLst>
      <p:ext uri="{BB962C8B-B14F-4D97-AF65-F5344CB8AC3E}">
        <p14:creationId xmlns:p14="http://schemas.microsoft.com/office/powerpoint/2010/main" val="2085384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7878DC-13D9-449C-911B-329093E0089E}" type="datetime1">
              <a:rPr lang="nb-NO" smtClean="0"/>
              <a:t>16.10.2026</a:t>
            </a:fld>
            <a:endParaRPr lang="en-US" dirty="0"/>
          </a:p>
        </p:txBody>
      </p:sp>
      <p:sp>
        <p:nvSpPr>
          <p:cNvPr id="3" name="Footer Placeholder 2"/>
          <p:cNvSpPr>
            <a:spLocks noGrp="1"/>
          </p:cNvSpPr>
          <p:nvPr>
            <p:ph type="ftr" sz="quarter" idx="11"/>
          </p:nvPr>
        </p:nvSpPr>
        <p:spPr/>
        <p:txBody>
          <a:bodyPr/>
          <a:lstStyle/>
          <a:p>
            <a:r>
              <a:rPr lang="en-US" dirty="0"/>
              <a:t>Østfold Bondelag – Møte med fylkesutvalget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026650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ekst med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F9B076-C9E9-F17E-44F9-08560CCECF23}"/>
              </a:ext>
            </a:extLst>
          </p:cNvPr>
          <p:cNvSpPr>
            <a:spLocks noGrp="1"/>
          </p:cNvSpPr>
          <p:nvPr>
            <p:ph type="title"/>
          </p:nvPr>
        </p:nvSpPr>
        <p:spPr>
          <a:xfrm>
            <a:off x="836613" y="808038"/>
            <a:ext cx="5259387" cy="1201040"/>
          </a:xfrm>
        </p:spPr>
        <p:txBody>
          <a:bodyPr anchor="b">
            <a:noAutofit/>
          </a:bodyPr>
          <a:lstStyle>
            <a:lvl1pPr>
              <a:defRPr sz="4400"/>
            </a:lvl1pPr>
          </a:lstStyle>
          <a:p>
            <a:r>
              <a:rPr lang="nb-NO"/>
              <a:t>Klikk for å redigere tittelstil</a:t>
            </a:r>
          </a:p>
        </p:txBody>
      </p:sp>
      <p:sp>
        <p:nvSpPr>
          <p:cNvPr id="3" name="Plassholder for bilde 2">
            <a:extLst>
              <a:ext uri="{FF2B5EF4-FFF2-40B4-BE49-F238E27FC236}">
                <a16:creationId xmlns:a16="http://schemas.microsoft.com/office/drawing/2014/main" id="{228F8B5D-F592-C80F-4C35-4E1CB83C4004}"/>
              </a:ext>
            </a:extLst>
          </p:cNvPr>
          <p:cNvSpPr>
            <a:spLocks noGrp="1"/>
          </p:cNvSpPr>
          <p:nvPr>
            <p:ph type="pic" idx="1"/>
          </p:nvPr>
        </p:nvSpPr>
        <p:spPr>
          <a:xfrm>
            <a:off x="7159082" y="987425"/>
            <a:ext cx="4196305" cy="5189538"/>
          </a:xfrm>
          <a:ln w="57150">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a:lstStyle>
            <a:lvl1pPr marL="0" indent="0">
              <a:buNone/>
              <a:defRPr sz="3200">
                <a:solidFill>
                  <a:srgbClr val="000000"/>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for å legge til et bilde</a:t>
            </a:r>
          </a:p>
        </p:txBody>
      </p:sp>
      <p:sp>
        <p:nvSpPr>
          <p:cNvPr id="5" name="Plassholder for dato 4">
            <a:extLst>
              <a:ext uri="{FF2B5EF4-FFF2-40B4-BE49-F238E27FC236}">
                <a16:creationId xmlns:a16="http://schemas.microsoft.com/office/drawing/2014/main" id="{5F41D0A1-21FC-D433-B8A1-C1691968015C}"/>
              </a:ext>
            </a:extLst>
          </p:cNvPr>
          <p:cNvSpPr>
            <a:spLocks noGrp="1"/>
          </p:cNvSpPr>
          <p:nvPr>
            <p:ph type="dt" sz="half" idx="10"/>
          </p:nvPr>
        </p:nvSpPr>
        <p:spPr/>
        <p:txBody>
          <a:bodyPr/>
          <a:lstStyle/>
          <a:p>
            <a:fld id="{DCEC5E87-A156-4895-A461-5FD48A5B1F79}" type="datetime1">
              <a:rPr lang="nb-NO" smtClean="0"/>
              <a:t>16.10.2026</a:t>
            </a:fld>
            <a:endParaRPr lang="nb-NO" dirty="0"/>
          </a:p>
        </p:txBody>
      </p:sp>
      <p:sp>
        <p:nvSpPr>
          <p:cNvPr id="6" name="Plassholder for bunntekst 5">
            <a:extLst>
              <a:ext uri="{FF2B5EF4-FFF2-40B4-BE49-F238E27FC236}">
                <a16:creationId xmlns:a16="http://schemas.microsoft.com/office/drawing/2014/main" id="{A77A9EF4-3CDC-9A46-9ED1-65D11542012B}"/>
              </a:ext>
            </a:extLst>
          </p:cNvPr>
          <p:cNvSpPr>
            <a:spLocks noGrp="1"/>
          </p:cNvSpPr>
          <p:nvPr>
            <p:ph type="ftr" sz="quarter" idx="11"/>
          </p:nvPr>
        </p:nvSpPr>
        <p:spPr/>
        <p:txBody>
          <a:bodyPr/>
          <a:lstStyle/>
          <a:p>
            <a:r>
              <a:rPr lang="nn-NO" dirty="0"/>
              <a:t>Østfold Bondelag – Møte med fylkesutvalget</a:t>
            </a:r>
            <a:endParaRPr lang="nb-NO" dirty="0"/>
          </a:p>
        </p:txBody>
      </p:sp>
      <p:sp>
        <p:nvSpPr>
          <p:cNvPr id="7" name="Plassholder for lysbildenummer 6">
            <a:extLst>
              <a:ext uri="{FF2B5EF4-FFF2-40B4-BE49-F238E27FC236}">
                <a16:creationId xmlns:a16="http://schemas.microsoft.com/office/drawing/2014/main" id="{3D473870-510E-A0C6-35C3-52389161F81E}"/>
              </a:ext>
            </a:extLst>
          </p:cNvPr>
          <p:cNvSpPr>
            <a:spLocks noGrp="1"/>
          </p:cNvSpPr>
          <p:nvPr>
            <p:ph type="sldNum" sz="quarter" idx="12"/>
          </p:nvPr>
        </p:nvSpPr>
        <p:spPr/>
        <p:txBody>
          <a:bodyPr/>
          <a:lstStyle/>
          <a:p>
            <a:fld id="{237754D0-A8F8-4A55-A213-89EF461C71AC}" type="slidenum">
              <a:rPr lang="nb-NO" smtClean="0"/>
              <a:t>‹#›</a:t>
            </a:fld>
            <a:endParaRPr lang="nb-NO" dirty="0"/>
          </a:p>
        </p:txBody>
      </p:sp>
      <p:sp>
        <p:nvSpPr>
          <p:cNvPr id="8" name="Plassholder for innhold 2">
            <a:extLst>
              <a:ext uri="{FF2B5EF4-FFF2-40B4-BE49-F238E27FC236}">
                <a16:creationId xmlns:a16="http://schemas.microsoft.com/office/drawing/2014/main" id="{55BD4D4C-24C4-C250-1123-EDFCD21BD413}"/>
              </a:ext>
            </a:extLst>
          </p:cNvPr>
          <p:cNvSpPr>
            <a:spLocks noGrp="1"/>
          </p:cNvSpPr>
          <p:nvPr>
            <p:ph sz="half" idx="13"/>
          </p:nvPr>
        </p:nvSpPr>
        <p:spPr>
          <a:xfrm>
            <a:off x="838200" y="2188465"/>
            <a:ext cx="5257800" cy="398849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714285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7473A11-F192-1D41-607D-31A7BD0D173C}"/>
              </a:ext>
            </a:extLst>
          </p:cNvPr>
          <p:cNvSpPr>
            <a:spLocks noGrp="1"/>
          </p:cNvSpPr>
          <p:nvPr>
            <p:ph type="title"/>
          </p:nvPr>
        </p:nvSpPr>
        <p:spPr>
          <a:xfrm>
            <a:off x="838201" y="865239"/>
            <a:ext cx="5181600" cy="1179870"/>
          </a:xfr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519811F-D526-185F-959C-4903FA2EA715}"/>
              </a:ext>
            </a:extLst>
          </p:cNvPr>
          <p:cNvSpPr>
            <a:spLocks noGrp="1"/>
          </p:cNvSpPr>
          <p:nvPr>
            <p:ph sz="half" idx="1"/>
          </p:nvPr>
        </p:nvSpPr>
        <p:spPr>
          <a:xfrm>
            <a:off x="838200" y="2224496"/>
            <a:ext cx="5181600" cy="39524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BDCD8F01-F351-CC17-C985-27EF69D4A94D}"/>
              </a:ext>
            </a:extLst>
          </p:cNvPr>
          <p:cNvSpPr>
            <a:spLocks noGrp="1"/>
          </p:cNvSpPr>
          <p:nvPr>
            <p:ph sz="half" idx="2"/>
          </p:nvPr>
        </p:nvSpPr>
        <p:spPr>
          <a:xfrm>
            <a:off x="6172200" y="865239"/>
            <a:ext cx="5181600" cy="531172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03323C02-35B4-5CE6-50CD-EC57796D3627}"/>
              </a:ext>
            </a:extLst>
          </p:cNvPr>
          <p:cNvSpPr>
            <a:spLocks noGrp="1"/>
          </p:cNvSpPr>
          <p:nvPr>
            <p:ph type="dt" sz="half" idx="10"/>
          </p:nvPr>
        </p:nvSpPr>
        <p:spPr/>
        <p:txBody>
          <a:bodyPr/>
          <a:lstStyle/>
          <a:p>
            <a:fld id="{CCCAD054-34A5-44B2-9A0A-25C28F46E4CD}" type="datetime1">
              <a:rPr lang="nb-NO" smtClean="0"/>
              <a:t>16.10.2026</a:t>
            </a:fld>
            <a:endParaRPr lang="nb-NO" dirty="0"/>
          </a:p>
        </p:txBody>
      </p:sp>
      <p:sp>
        <p:nvSpPr>
          <p:cNvPr id="6" name="Plassholder for bunntekst 5">
            <a:extLst>
              <a:ext uri="{FF2B5EF4-FFF2-40B4-BE49-F238E27FC236}">
                <a16:creationId xmlns:a16="http://schemas.microsoft.com/office/drawing/2014/main" id="{5A8EBCD1-0305-D078-BBA6-9142DF0FFF4E}"/>
              </a:ext>
            </a:extLst>
          </p:cNvPr>
          <p:cNvSpPr>
            <a:spLocks noGrp="1"/>
          </p:cNvSpPr>
          <p:nvPr>
            <p:ph type="ftr" sz="quarter" idx="11"/>
          </p:nvPr>
        </p:nvSpPr>
        <p:spPr/>
        <p:txBody>
          <a:bodyPr/>
          <a:lstStyle/>
          <a:p>
            <a:r>
              <a:rPr lang="nn-NO" dirty="0"/>
              <a:t>Østfold Bondelag – Møte med fylkesutvalget</a:t>
            </a:r>
            <a:endParaRPr lang="nb-NO" dirty="0"/>
          </a:p>
        </p:txBody>
      </p:sp>
      <p:sp>
        <p:nvSpPr>
          <p:cNvPr id="7" name="Plassholder for lysbildenummer 6">
            <a:extLst>
              <a:ext uri="{FF2B5EF4-FFF2-40B4-BE49-F238E27FC236}">
                <a16:creationId xmlns:a16="http://schemas.microsoft.com/office/drawing/2014/main" id="{BCB264DB-660A-B388-CD46-5E7B5A212DC0}"/>
              </a:ext>
            </a:extLst>
          </p:cNvPr>
          <p:cNvSpPr>
            <a:spLocks noGrp="1"/>
          </p:cNvSpPr>
          <p:nvPr>
            <p:ph type="sldNum" sz="quarter" idx="12"/>
          </p:nvPr>
        </p:nvSpPr>
        <p:spPr/>
        <p:txBody>
          <a:bodyPr/>
          <a:lstStyle/>
          <a:p>
            <a:fld id="{B7987C8B-90BA-4DCB-B776-E68379AE3FF7}" type="slidenum">
              <a:rPr lang="nb-NO" smtClean="0"/>
              <a:t>‹#›</a:t>
            </a:fld>
            <a:endParaRPr lang="nb-NO" dirty="0"/>
          </a:p>
        </p:txBody>
      </p:sp>
    </p:spTree>
    <p:extLst>
      <p:ext uri="{BB962C8B-B14F-4D97-AF65-F5344CB8AC3E}">
        <p14:creationId xmlns:p14="http://schemas.microsoft.com/office/powerpoint/2010/main" val="1026345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EC3C4C-E614-BF90-A982-B9234610A61C}"/>
              </a:ext>
            </a:extLst>
          </p:cNvPr>
          <p:cNvSpPr>
            <a:spLocks noGrp="1"/>
          </p:cNvSpPr>
          <p:nvPr>
            <p:ph type="title"/>
          </p:nvPr>
        </p:nvSpPr>
        <p:spPr>
          <a:xfrm>
            <a:off x="838200" y="957036"/>
            <a:ext cx="9800303" cy="689202"/>
          </a:xfrm>
        </p:spPr>
        <p:txBody>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D03C3244-A0CD-70A1-51E6-52A79A946AA5}"/>
              </a:ext>
            </a:extLst>
          </p:cNvPr>
          <p:cNvSpPr>
            <a:spLocks noGrp="1"/>
          </p:cNvSpPr>
          <p:nvPr>
            <p:ph idx="1"/>
          </p:nvPr>
        </p:nvSpPr>
        <p:spPr>
          <a:xfrm>
            <a:off x="838200" y="1825625"/>
            <a:ext cx="9800303"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dato 3">
            <a:extLst>
              <a:ext uri="{FF2B5EF4-FFF2-40B4-BE49-F238E27FC236}">
                <a16:creationId xmlns:a16="http://schemas.microsoft.com/office/drawing/2014/main" id="{30E45BFC-02FA-289B-7C1D-B920BB142A6F}"/>
              </a:ext>
            </a:extLst>
          </p:cNvPr>
          <p:cNvSpPr>
            <a:spLocks noGrp="1"/>
          </p:cNvSpPr>
          <p:nvPr>
            <p:ph type="dt" sz="half" idx="10"/>
          </p:nvPr>
        </p:nvSpPr>
        <p:spPr/>
        <p:txBody>
          <a:bodyPr/>
          <a:lstStyle/>
          <a:p>
            <a:fld id="{844EC2C2-E1E0-488B-A87B-322258FEECB7}" type="datetime1">
              <a:rPr lang="nb-NO" smtClean="0"/>
              <a:t>16.10.2026</a:t>
            </a:fld>
            <a:endParaRPr lang="nb-NO" dirty="0"/>
          </a:p>
        </p:txBody>
      </p:sp>
      <p:sp>
        <p:nvSpPr>
          <p:cNvPr id="5" name="Plassholder for bunntekst 4">
            <a:extLst>
              <a:ext uri="{FF2B5EF4-FFF2-40B4-BE49-F238E27FC236}">
                <a16:creationId xmlns:a16="http://schemas.microsoft.com/office/drawing/2014/main" id="{F7FF156C-5E6F-6B85-83A6-E1C92D5CC19D}"/>
              </a:ext>
            </a:extLst>
          </p:cNvPr>
          <p:cNvSpPr>
            <a:spLocks noGrp="1"/>
          </p:cNvSpPr>
          <p:nvPr>
            <p:ph type="ftr" sz="quarter" idx="11"/>
          </p:nvPr>
        </p:nvSpPr>
        <p:spPr/>
        <p:txBody>
          <a:bodyPr/>
          <a:lstStyle/>
          <a:p>
            <a:endParaRPr lang="nb-NO" dirty="0"/>
          </a:p>
        </p:txBody>
      </p:sp>
      <p:sp>
        <p:nvSpPr>
          <p:cNvPr id="6" name="Plassholder for lysbildenummer 5">
            <a:extLst>
              <a:ext uri="{FF2B5EF4-FFF2-40B4-BE49-F238E27FC236}">
                <a16:creationId xmlns:a16="http://schemas.microsoft.com/office/drawing/2014/main" id="{8CA0D911-13BC-93D7-6390-C1DEFD7E08B6}"/>
              </a:ext>
            </a:extLst>
          </p:cNvPr>
          <p:cNvSpPr>
            <a:spLocks noGrp="1"/>
          </p:cNvSpPr>
          <p:nvPr>
            <p:ph type="sldNum" sz="quarter" idx="12"/>
          </p:nvPr>
        </p:nvSpPr>
        <p:spPr/>
        <p:txBody>
          <a:bodyPr/>
          <a:lstStyle/>
          <a:p>
            <a:fld id="{B7987C8B-90BA-4DCB-B776-E68379AE3FF7}" type="slidenum">
              <a:rPr lang="nb-NO" smtClean="0"/>
              <a:t>‹#›</a:t>
            </a:fld>
            <a:endParaRPr lang="nb-NO" dirty="0"/>
          </a:p>
        </p:txBody>
      </p:sp>
    </p:spTree>
    <p:extLst>
      <p:ext uri="{BB962C8B-B14F-4D97-AF65-F5344CB8AC3E}">
        <p14:creationId xmlns:p14="http://schemas.microsoft.com/office/powerpoint/2010/main" val="1274696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7473A11-F192-1D41-607D-31A7BD0D173C}"/>
              </a:ext>
            </a:extLst>
          </p:cNvPr>
          <p:cNvSpPr>
            <a:spLocks noGrp="1"/>
          </p:cNvSpPr>
          <p:nvPr>
            <p:ph type="title"/>
          </p:nvPr>
        </p:nvSpPr>
        <p:spPr>
          <a:xfrm>
            <a:off x="838201" y="865239"/>
            <a:ext cx="5181600" cy="1179870"/>
          </a:xfrm>
        </p:spPr>
        <p:txBody>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519811F-D526-185F-959C-4903FA2EA715}"/>
              </a:ext>
            </a:extLst>
          </p:cNvPr>
          <p:cNvSpPr>
            <a:spLocks noGrp="1"/>
          </p:cNvSpPr>
          <p:nvPr>
            <p:ph sz="half" idx="1"/>
          </p:nvPr>
        </p:nvSpPr>
        <p:spPr>
          <a:xfrm>
            <a:off x="838200" y="2224496"/>
            <a:ext cx="5181600" cy="39524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BDCD8F01-F351-CC17-C985-27EF69D4A94D}"/>
              </a:ext>
            </a:extLst>
          </p:cNvPr>
          <p:cNvSpPr>
            <a:spLocks noGrp="1"/>
          </p:cNvSpPr>
          <p:nvPr>
            <p:ph sz="half" idx="2"/>
          </p:nvPr>
        </p:nvSpPr>
        <p:spPr>
          <a:xfrm>
            <a:off x="6172200" y="865239"/>
            <a:ext cx="5181600" cy="531172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a:extLst>
              <a:ext uri="{FF2B5EF4-FFF2-40B4-BE49-F238E27FC236}">
                <a16:creationId xmlns:a16="http://schemas.microsoft.com/office/drawing/2014/main" id="{03323C02-35B4-5CE6-50CD-EC57796D3627}"/>
              </a:ext>
            </a:extLst>
          </p:cNvPr>
          <p:cNvSpPr>
            <a:spLocks noGrp="1"/>
          </p:cNvSpPr>
          <p:nvPr>
            <p:ph type="dt" sz="half" idx="10"/>
          </p:nvPr>
        </p:nvSpPr>
        <p:spPr/>
        <p:txBody>
          <a:bodyPr/>
          <a:lstStyle/>
          <a:p>
            <a:fld id="{1843174C-5667-4EB6-9599-2477BCCC8DBF}" type="datetime1">
              <a:rPr lang="nb-NO" smtClean="0"/>
              <a:t>16.10.2026</a:t>
            </a:fld>
            <a:endParaRPr lang="nb-NO" dirty="0"/>
          </a:p>
        </p:txBody>
      </p:sp>
      <p:sp>
        <p:nvSpPr>
          <p:cNvPr id="6" name="Plassholder for bunntekst 5">
            <a:extLst>
              <a:ext uri="{FF2B5EF4-FFF2-40B4-BE49-F238E27FC236}">
                <a16:creationId xmlns:a16="http://schemas.microsoft.com/office/drawing/2014/main" id="{5A8EBCD1-0305-D078-BBA6-9142DF0FFF4E}"/>
              </a:ext>
            </a:extLst>
          </p:cNvPr>
          <p:cNvSpPr>
            <a:spLocks noGrp="1"/>
          </p:cNvSpPr>
          <p:nvPr>
            <p:ph type="ftr" sz="quarter" idx="11"/>
          </p:nvPr>
        </p:nvSpPr>
        <p:spPr/>
        <p:txBody>
          <a:bodyPr/>
          <a:lstStyle/>
          <a:p>
            <a:endParaRPr lang="nb-NO" dirty="0"/>
          </a:p>
        </p:txBody>
      </p:sp>
      <p:sp>
        <p:nvSpPr>
          <p:cNvPr id="7" name="Plassholder for lysbildenummer 6">
            <a:extLst>
              <a:ext uri="{FF2B5EF4-FFF2-40B4-BE49-F238E27FC236}">
                <a16:creationId xmlns:a16="http://schemas.microsoft.com/office/drawing/2014/main" id="{BCB264DB-660A-B388-CD46-5E7B5A212DC0}"/>
              </a:ext>
            </a:extLst>
          </p:cNvPr>
          <p:cNvSpPr>
            <a:spLocks noGrp="1"/>
          </p:cNvSpPr>
          <p:nvPr>
            <p:ph type="sldNum" sz="quarter" idx="12"/>
          </p:nvPr>
        </p:nvSpPr>
        <p:spPr/>
        <p:txBody>
          <a:bodyPr/>
          <a:lstStyle/>
          <a:p>
            <a:fld id="{B7987C8B-90BA-4DCB-B776-E68379AE3FF7}" type="slidenum">
              <a:rPr lang="nb-NO" smtClean="0"/>
              <a:t>‹#›</a:t>
            </a:fld>
            <a:endParaRPr lang="nb-NO" dirty="0"/>
          </a:p>
        </p:txBody>
      </p:sp>
    </p:spTree>
    <p:extLst>
      <p:ext uri="{BB962C8B-B14F-4D97-AF65-F5344CB8AC3E}">
        <p14:creationId xmlns:p14="http://schemas.microsoft.com/office/powerpoint/2010/main" val="651919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225029-4BFD-1847-C949-905254DDE826}"/>
              </a:ext>
            </a:extLst>
          </p:cNvPr>
          <p:cNvSpPr>
            <a:spLocks noGrp="1"/>
          </p:cNvSpPr>
          <p:nvPr>
            <p:ph type="ctrTitle"/>
          </p:nvPr>
        </p:nvSpPr>
        <p:spPr>
          <a:xfrm>
            <a:off x="838199" y="461555"/>
            <a:ext cx="5257801" cy="1243148"/>
          </a:xfrm>
        </p:spPr>
        <p:txBody>
          <a:bodyPr anchor="b">
            <a:normAutofit/>
          </a:bodyPr>
          <a:lstStyle>
            <a:lvl1pPr algn="l">
              <a:defRPr sz="4400"/>
            </a:lvl1pPr>
          </a:lstStyle>
          <a:p>
            <a:r>
              <a:rPr lang="nb-NO"/>
              <a:t>Klikk for å redigere tittelstil</a:t>
            </a:r>
            <a:endParaRPr lang="nb-NO" dirty="0"/>
          </a:p>
        </p:txBody>
      </p:sp>
      <p:sp>
        <p:nvSpPr>
          <p:cNvPr id="4" name="Plassholder for dato 3">
            <a:extLst>
              <a:ext uri="{FF2B5EF4-FFF2-40B4-BE49-F238E27FC236}">
                <a16:creationId xmlns:a16="http://schemas.microsoft.com/office/drawing/2014/main" id="{51D58AF5-AECB-CA51-0CE1-525034235284}"/>
              </a:ext>
            </a:extLst>
          </p:cNvPr>
          <p:cNvSpPr>
            <a:spLocks noGrp="1"/>
          </p:cNvSpPr>
          <p:nvPr>
            <p:ph type="dt" sz="half" idx="10"/>
          </p:nvPr>
        </p:nvSpPr>
        <p:spPr/>
        <p:txBody>
          <a:bodyPr/>
          <a:lstStyle/>
          <a:p>
            <a:fld id="{ADFA9981-FD1B-4FDC-A360-1B9062767E79}" type="datetime1">
              <a:rPr lang="nb-NO" smtClean="0"/>
              <a:t>16.10.2026</a:t>
            </a:fld>
            <a:endParaRPr lang="nb-NO" dirty="0"/>
          </a:p>
        </p:txBody>
      </p:sp>
      <p:sp>
        <p:nvSpPr>
          <p:cNvPr id="5" name="Plassholder for bunntekst 4">
            <a:extLst>
              <a:ext uri="{FF2B5EF4-FFF2-40B4-BE49-F238E27FC236}">
                <a16:creationId xmlns:a16="http://schemas.microsoft.com/office/drawing/2014/main" id="{CFD0445E-83EE-256D-13D3-22E44A868465}"/>
              </a:ext>
            </a:extLst>
          </p:cNvPr>
          <p:cNvSpPr>
            <a:spLocks noGrp="1"/>
          </p:cNvSpPr>
          <p:nvPr>
            <p:ph type="ftr" sz="quarter" idx="11"/>
          </p:nvPr>
        </p:nvSpPr>
        <p:spPr/>
        <p:txBody>
          <a:bodyPr/>
          <a:lstStyle/>
          <a:p>
            <a:endParaRPr lang="nb-NO" dirty="0"/>
          </a:p>
        </p:txBody>
      </p:sp>
      <p:sp>
        <p:nvSpPr>
          <p:cNvPr id="6" name="Plassholder for lysbildenummer 5">
            <a:extLst>
              <a:ext uri="{FF2B5EF4-FFF2-40B4-BE49-F238E27FC236}">
                <a16:creationId xmlns:a16="http://schemas.microsoft.com/office/drawing/2014/main" id="{93FBE582-E4B4-AA49-0E01-79BE472AF5F2}"/>
              </a:ext>
            </a:extLst>
          </p:cNvPr>
          <p:cNvSpPr>
            <a:spLocks noGrp="1"/>
          </p:cNvSpPr>
          <p:nvPr>
            <p:ph type="sldNum" sz="quarter" idx="12"/>
          </p:nvPr>
        </p:nvSpPr>
        <p:spPr/>
        <p:txBody>
          <a:bodyPr/>
          <a:lstStyle/>
          <a:p>
            <a:fld id="{B7987C8B-90BA-4DCB-B776-E68379AE3FF7}" type="slidenum">
              <a:rPr lang="nb-NO" smtClean="0"/>
              <a:t>‹#›</a:t>
            </a:fld>
            <a:endParaRPr lang="nb-NO" dirty="0"/>
          </a:p>
        </p:txBody>
      </p:sp>
      <p:sp>
        <p:nvSpPr>
          <p:cNvPr id="7" name="Plassholder for innhold 2">
            <a:extLst>
              <a:ext uri="{FF2B5EF4-FFF2-40B4-BE49-F238E27FC236}">
                <a16:creationId xmlns:a16="http://schemas.microsoft.com/office/drawing/2014/main" id="{3CAC0373-FD4B-5EE8-88B7-89F81B2301C0}"/>
              </a:ext>
            </a:extLst>
          </p:cNvPr>
          <p:cNvSpPr>
            <a:spLocks noGrp="1"/>
          </p:cNvSpPr>
          <p:nvPr>
            <p:ph sz="half" idx="1"/>
          </p:nvPr>
        </p:nvSpPr>
        <p:spPr>
          <a:xfrm>
            <a:off x="840376" y="1871413"/>
            <a:ext cx="5257801" cy="426813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170057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9BDF9F-8A74-C7CC-F45A-68BE4FC1C635}"/>
              </a:ext>
            </a:extLst>
          </p:cNvPr>
          <p:cNvSpPr>
            <a:spLocks noGrp="1"/>
          </p:cNvSpPr>
          <p:nvPr>
            <p:ph type="title"/>
          </p:nvPr>
        </p:nvSpPr>
        <p:spPr>
          <a:xfrm>
            <a:off x="838200" y="842871"/>
            <a:ext cx="9770806" cy="654368"/>
          </a:xfrm>
        </p:spPr>
        <p:txBody>
          <a:bodyPr/>
          <a:lstStyle/>
          <a:p>
            <a:r>
              <a:rPr lang="nb-NO"/>
              <a:t>Klikk for å redigere tittelstil</a:t>
            </a:r>
            <a:endParaRPr lang="nb-NO" dirty="0"/>
          </a:p>
        </p:txBody>
      </p:sp>
      <p:sp>
        <p:nvSpPr>
          <p:cNvPr id="3" name="Plassholder for dato 2">
            <a:extLst>
              <a:ext uri="{FF2B5EF4-FFF2-40B4-BE49-F238E27FC236}">
                <a16:creationId xmlns:a16="http://schemas.microsoft.com/office/drawing/2014/main" id="{4ED8721F-420E-ED81-4ECE-D6EEF29D6B79}"/>
              </a:ext>
            </a:extLst>
          </p:cNvPr>
          <p:cNvSpPr>
            <a:spLocks noGrp="1"/>
          </p:cNvSpPr>
          <p:nvPr>
            <p:ph type="dt" sz="half" idx="10"/>
          </p:nvPr>
        </p:nvSpPr>
        <p:spPr/>
        <p:txBody>
          <a:bodyPr/>
          <a:lstStyle/>
          <a:p>
            <a:fld id="{9BC877CC-9527-4AA2-860C-14664970EA11}" type="datetime1">
              <a:rPr lang="nb-NO" smtClean="0"/>
              <a:t>16.10.2026</a:t>
            </a:fld>
            <a:endParaRPr lang="nb-NO" dirty="0"/>
          </a:p>
        </p:txBody>
      </p:sp>
      <p:sp>
        <p:nvSpPr>
          <p:cNvPr id="4" name="Plassholder for bunntekst 3">
            <a:extLst>
              <a:ext uri="{FF2B5EF4-FFF2-40B4-BE49-F238E27FC236}">
                <a16:creationId xmlns:a16="http://schemas.microsoft.com/office/drawing/2014/main" id="{EC6FBB92-F69B-A5E2-D39C-6FCC37122EF3}"/>
              </a:ext>
            </a:extLst>
          </p:cNvPr>
          <p:cNvSpPr>
            <a:spLocks noGrp="1"/>
          </p:cNvSpPr>
          <p:nvPr>
            <p:ph type="ftr" sz="quarter" idx="11"/>
          </p:nvPr>
        </p:nvSpPr>
        <p:spPr/>
        <p:txBody>
          <a:bodyPr/>
          <a:lstStyle/>
          <a:p>
            <a:endParaRPr lang="nb-NO" dirty="0"/>
          </a:p>
        </p:txBody>
      </p:sp>
      <p:sp>
        <p:nvSpPr>
          <p:cNvPr id="5" name="Plassholder for lysbildenummer 4">
            <a:extLst>
              <a:ext uri="{FF2B5EF4-FFF2-40B4-BE49-F238E27FC236}">
                <a16:creationId xmlns:a16="http://schemas.microsoft.com/office/drawing/2014/main" id="{2CB8CEC7-D4B4-DD3D-C655-8610AB827ED7}"/>
              </a:ext>
            </a:extLst>
          </p:cNvPr>
          <p:cNvSpPr>
            <a:spLocks noGrp="1"/>
          </p:cNvSpPr>
          <p:nvPr>
            <p:ph type="sldNum" sz="quarter" idx="12"/>
          </p:nvPr>
        </p:nvSpPr>
        <p:spPr/>
        <p:txBody>
          <a:bodyPr/>
          <a:lstStyle/>
          <a:p>
            <a:fld id="{B7987C8B-90BA-4DCB-B776-E68379AE3FF7}" type="slidenum">
              <a:rPr lang="nb-NO" smtClean="0"/>
              <a:t>‹#›</a:t>
            </a:fld>
            <a:endParaRPr lang="nb-NO" dirty="0"/>
          </a:p>
        </p:txBody>
      </p:sp>
    </p:spTree>
    <p:extLst>
      <p:ext uri="{BB962C8B-B14F-4D97-AF65-F5344CB8AC3E}">
        <p14:creationId xmlns:p14="http://schemas.microsoft.com/office/powerpoint/2010/main" val="2986783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4CE1B88C-AFE5-49E6-BCFB-115599CEAEBD}"/>
              </a:ext>
            </a:extLst>
          </p:cNvPr>
          <p:cNvSpPr>
            <a:spLocks noGrp="1"/>
          </p:cNvSpPr>
          <p:nvPr>
            <p:ph type="dt" sz="half" idx="10"/>
          </p:nvPr>
        </p:nvSpPr>
        <p:spPr/>
        <p:txBody>
          <a:bodyPr/>
          <a:lstStyle/>
          <a:p>
            <a:fld id="{B7B71F76-907B-4EE7-9522-4DF0E2DA67D6}" type="datetime1">
              <a:rPr lang="nb-NO" smtClean="0"/>
              <a:t>16.10.2026</a:t>
            </a:fld>
            <a:endParaRPr lang="nb-NO" dirty="0"/>
          </a:p>
        </p:txBody>
      </p:sp>
      <p:sp>
        <p:nvSpPr>
          <p:cNvPr id="3" name="Plassholder for bunntekst 2">
            <a:extLst>
              <a:ext uri="{FF2B5EF4-FFF2-40B4-BE49-F238E27FC236}">
                <a16:creationId xmlns:a16="http://schemas.microsoft.com/office/drawing/2014/main" id="{966A8E6B-53DF-EF50-701C-7BA0A2E48BD5}"/>
              </a:ext>
            </a:extLst>
          </p:cNvPr>
          <p:cNvSpPr>
            <a:spLocks noGrp="1"/>
          </p:cNvSpPr>
          <p:nvPr>
            <p:ph type="ftr" sz="quarter" idx="11"/>
          </p:nvPr>
        </p:nvSpPr>
        <p:spPr/>
        <p:txBody>
          <a:bodyPr/>
          <a:lstStyle/>
          <a:p>
            <a:endParaRPr lang="nb-NO" dirty="0"/>
          </a:p>
        </p:txBody>
      </p:sp>
      <p:sp>
        <p:nvSpPr>
          <p:cNvPr id="4" name="Plassholder for lysbildenummer 3">
            <a:extLst>
              <a:ext uri="{FF2B5EF4-FFF2-40B4-BE49-F238E27FC236}">
                <a16:creationId xmlns:a16="http://schemas.microsoft.com/office/drawing/2014/main" id="{70D1B2D2-9018-1235-6541-457CC2590F74}"/>
              </a:ext>
            </a:extLst>
          </p:cNvPr>
          <p:cNvSpPr>
            <a:spLocks noGrp="1"/>
          </p:cNvSpPr>
          <p:nvPr>
            <p:ph type="sldNum" sz="quarter" idx="12"/>
          </p:nvPr>
        </p:nvSpPr>
        <p:spPr/>
        <p:txBody>
          <a:bodyPr/>
          <a:lstStyle/>
          <a:p>
            <a:fld id="{B7987C8B-90BA-4DCB-B776-E68379AE3FF7}" type="slidenum">
              <a:rPr lang="nb-NO" smtClean="0"/>
              <a:t>‹#›</a:t>
            </a:fld>
            <a:endParaRPr lang="nb-NO" dirty="0"/>
          </a:p>
        </p:txBody>
      </p:sp>
    </p:spTree>
    <p:extLst>
      <p:ext uri="{BB962C8B-B14F-4D97-AF65-F5344CB8AC3E}">
        <p14:creationId xmlns:p14="http://schemas.microsoft.com/office/powerpoint/2010/main" val="4272526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D7F60C-092C-D738-4240-5361BB94A962}"/>
              </a:ext>
            </a:extLst>
          </p:cNvPr>
          <p:cNvSpPr>
            <a:spLocks noGrp="1"/>
          </p:cNvSpPr>
          <p:nvPr>
            <p:ph type="title"/>
          </p:nvPr>
        </p:nvSpPr>
        <p:spPr>
          <a:xfrm>
            <a:off x="838200" y="860517"/>
            <a:ext cx="9759386" cy="657225"/>
          </a:xfrm>
        </p:spPr>
        <p:txBody>
          <a:bodyPr/>
          <a:lstStyle/>
          <a:p>
            <a:r>
              <a:rPr lang="nb-NO"/>
              <a:t>Klikk for å redigere tittelstil</a:t>
            </a:r>
            <a:endParaRPr lang="nb-NO" dirty="0"/>
          </a:p>
        </p:txBody>
      </p:sp>
      <p:sp>
        <p:nvSpPr>
          <p:cNvPr id="4" name="Plassholder for innhold 3">
            <a:extLst>
              <a:ext uri="{FF2B5EF4-FFF2-40B4-BE49-F238E27FC236}">
                <a16:creationId xmlns:a16="http://schemas.microsoft.com/office/drawing/2014/main" id="{50C31900-12F1-4A7D-FE24-BEA631846A91}"/>
              </a:ext>
            </a:extLst>
          </p:cNvPr>
          <p:cNvSpPr>
            <a:spLocks noGrp="1"/>
          </p:cNvSpPr>
          <p:nvPr>
            <p:ph sz="half" idx="2"/>
          </p:nvPr>
        </p:nvSpPr>
        <p:spPr>
          <a:xfrm>
            <a:off x="839788" y="1684429"/>
            <a:ext cx="5157787" cy="450523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 name="Plassholder for innhold 5">
            <a:extLst>
              <a:ext uri="{FF2B5EF4-FFF2-40B4-BE49-F238E27FC236}">
                <a16:creationId xmlns:a16="http://schemas.microsoft.com/office/drawing/2014/main" id="{A277A9A8-64D2-DC57-B414-44169759D912}"/>
              </a:ext>
            </a:extLst>
          </p:cNvPr>
          <p:cNvSpPr>
            <a:spLocks noGrp="1"/>
          </p:cNvSpPr>
          <p:nvPr>
            <p:ph sz="quarter" idx="4"/>
          </p:nvPr>
        </p:nvSpPr>
        <p:spPr>
          <a:xfrm>
            <a:off x="6172200" y="1684429"/>
            <a:ext cx="5183188" cy="450523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dato 6">
            <a:extLst>
              <a:ext uri="{FF2B5EF4-FFF2-40B4-BE49-F238E27FC236}">
                <a16:creationId xmlns:a16="http://schemas.microsoft.com/office/drawing/2014/main" id="{8490658E-0293-F492-C7FA-995F6D1AA286}"/>
              </a:ext>
            </a:extLst>
          </p:cNvPr>
          <p:cNvSpPr>
            <a:spLocks noGrp="1"/>
          </p:cNvSpPr>
          <p:nvPr>
            <p:ph type="dt" sz="half" idx="10"/>
          </p:nvPr>
        </p:nvSpPr>
        <p:spPr/>
        <p:txBody>
          <a:bodyPr/>
          <a:lstStyle/>
          <a:p>
            <a:fld id="{069A69F6-8AC9-4368-95EC-1B98E241A85F}" type="datetime1">
              <a:rPr lang="nb-NO" smtClean="0"/>
              <a:t>16.10.2026</a:t>
            </a:fld>
            <a:endParaRPr lang="nb-NO" dirty="0"/>
          </a:p>
        </p:txBody>
      </p:sp>
      <p:sp>
        <p:nvSpPr>
          <p:cNvPr id="8" name="Plassholder for bunntekst 7">
            <a:extLst>
              <a:ext uri="{FF2B5EF4-FFF2-40B4-BE49-F238E27FC236}">
                <a16:creationId xmlns:a16="http://schemas.microsoft.com/office/drawing/2014/main" id="{3D872C5E-9102-79D1-3D08-00BCE210CCFD}"/>
              </a:ext>
            </a:extLst>
          </p:cNvPr>
          <p:cNvSpPr>
            <a:spLocks noGrp="1"/>
          </p:cNvSpPr>
          <p:nvPr>
            <p:ph type="ftr" sz="quarter" idx="11"/>
          </p:nvPr>
        </p:nvSpPr>
        <p:spPr/>
        <p:txBody>
          <a:bodyPr/>
          <a:lstStyle/>
          <a:p>
            <a:endParaRPr lang="nb-NO" dirty="0"/>
          </a:p>
        </p:txBody>
      </p:sp>
      <p:sp>
        <p:nvSpPr>
          <p:cNvPr id="9" name="Plassholder for lysbildenummer 8">
            <a:extLst>
              <a:ext uri="{FF2B5EF4-FFF2-40B4-BE49-F238E27FC236}">
                <a16:creationId xmlns:a16="http://schemas.microsoft.com/office/drawing/2014/main" id="{D0CBB5B2-6C17-BCA8-BC5D-3E7DFF217B39}"/>
              </a:ext>
            </a:extLst>
          </p:cNvPr>
          <p:cNvSpPr>
            <a:spLocks noGrp="1"/>
          </p:cNvSpPr>
          <p:nvPr>
            <p:ph type="sldNum" sz="quarter" idx="12"/>
          </p:nvPr>
        </p:nvSpPr>
        <p:spPr/>
        <p:txBody>
          <a:bodyPr/>
          <a:lstStyle/>
          <a:p>
            <a:fld id="{B7987C8B-90BA-4DCB-B776-E68379AE3FF7}" type="slidenum">
              <a:rPr lang="nb-NO" smtClean="0"/>
              <a:t>‹#›</a:t>
            </a:fld>
            <a:endParaRPr lang="nb-NO" dirty="0"/>
          </a:p>
        </p:txBody>
      </p:sp>
      <p:sp>
        <p:nvSpPr>
          <p:cNvPr id="10" name="Plassholder for tekst 2">
            <a:extLst>
              <a:ext uri="{FF2B5EF4-FFF2-40B4-BE49-F238E27FC236}">
                <a16:creationId xmlns:a16="http://schemas.microsoft.com/office/drawing/2014/main" id="{1DDC3FF7-B544-4B1B-A9A2-928E78A57BC9}"/>
              </a:ext>
            </a:extLst>
          </p:cNvPr>
          <p:cNvSpPr>
            <a:spLocks noGrp="1"/>
          </p:cNvSpPr>
          <p:nvPr>
            <p:ph type="body" idx="15" hasCustomPrompt="1"/>
          </p:nvPr>
        </p:nvSpPr>
        <p:spPr>
          <a:xfrm>
            <a:off x="838200" y="365219"/>
            <a:ext cx="3857005" cy="409938"/>
          </a:xfrm>
        </p:spPr>
        <p:txBody>
          <a:bodyPr anchor="b">
            <a:normAutofit/>
          </a:bodyPr>
          <a:lstStyle>
            <a:lvl1pPr marL="0" indent="0">
              <a:buNone/>
              <a:defRPr sz="1400" b="1">
                <a:solidFill>
                  <a:srgbClr val="EAAA0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HOVEDTEMA</a:t>
            </a:r>
          </a:p>
        </p:txBody>
      </p:sp>
    </p:spTree>
    <p:extLst>
      <p:ext uri="{BB962C8B-B14F-4D97-AF65-F5344CB8AC3E}">
        <p14:creationId xmlns:p14="http://schemas.microsoft.com/office/powerpoint/2010/main" val="2970925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EC3C4C-E614-BF90-A982-B9234610A61C}"/>
              </a:ext>
            </a:extLst>
          </p:cNvPr>
          <p:cNvSpPr>
            <a:spLocks noGrp="1"/>
          </p:cNvSpPr>
          <p:nvPr>
            <p:ph type="title"/>
          </p:nvPr>
        </p:nvSpPr>
        <p:spPr>
          <a:xfrm>
            <a:off x="838200" y="833755"/>
            <a:ext cx="9800303" cy="689202"/>
          </a:xfrm>
        </p:spPr>
        <p:txBody>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D03C3244-A0CD-70A1-51E6-52A79A946AA5}"/>
              </a:ext>
            </a:extLst>
          </p:cNvPr>
          <p:cNvSpPr>
            <a:spLocks noGrp="1"/>
          </p:cNvSpPr>
          <p:nvPr>
            <p:ph idx="1"/>
          </p:nvPr>
        </p:nvSpPr>
        <p:spPr>
          <a:xfrm>
            <a:off x="838200" y="1666875"/>
            <a:ext cx="9800303" cy="45100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0E45BFC-02FA-289B-7C1D-B920BB142A6F}"/>
              </a:ext>
            </a:extLst>
          </p:cNvPr>
          <p:cNvSpPr>
            <a:spLocks noGrp="1"/>
          </p:cNvSpPr>
          <p:nvPr>
            <p:ph type="dt" sz="half" idx="10"/>
          </p:nvPr>
        </p:nvSpPr>
        <p:spPr/>
        <p:txBody>
          <a:bodyPr/>
          <a:lstStyle/>
          <a:p>
            <a:fld id="{E7E0B661-08B7-4D21-9A72-A423734C030F}" type="datetime1">
              <a:rPr lang="nb-NO" smtClean="0"/>
              <a:t>16.10.2026</a:t>
            </a:fld>
            <a:endParaRPr lang="nb-NO" dirty="0"/>
          </a:p>
        </p:txBody>
      </p:sp>
      <p:sp>
        <p:nvSpPr>
          <p:cNvPr id="5" name="Plassholder for bunntekst 4">
            <a:extLst>
              <a:ext uri="{FF2B5EF4-FFF2-40B4-BE49-F238E27FC236}">
                <a16:creationId xmlns:a16="http://schemas.microsoft.com/office/drawing/2014/main" id="{F7FF156C-5E6F-6B85-83A6-E1C92D5CC19D}"/>
              </a:ext>
            </a:extLst>
          </p:cNvPr>
          <p:cNvSpPr>
            <a:spLocks noGrp="1"/>
          </p:cNvSpPr>
          <p:nvPr>
            <p:ph type="ftr" sz="quarter" idx="11"/>
          </p:nvPr>
        </p:nvSpPr>
        <p:spPr/>
        <p:txBody>
          <a:bodyPr/>
          <a:lstStyle/>
          <a:p>
            <a:endParaRPr lang="nb-NO" dirty="0"/>
          </a:p>
        </p:txBody>
      </p:sp>
      <p:sp>
        <p:nvSpPr>
          <p:cNvPr id="6" name="Plassholder for lysbildenummer 5">
            <a:extLst>
              <a:ext uri="{FF2B5EF4-FFF2-40B4-BE49-F238E27FC236}">
                <a16:creationId xmlns:a16="http://schemas.microsoft.com/office/drawing/2014/main" id="{8CA0D911-13BC-93D7-6390-C1DEFD7E08B6}"/>
              </a:ext>
            </a:extLst>
          </p:cNvPr>
          <p:cNvSpPr>
            <a:spLocks noGrp="1"/>
          </p:cNvSpPr>
          <p:nvPr>
            <p:ph type="sldNum" sz="quarter" idx="12"/>
          </p:nvPr>
        </p:nvSpPr>
        <p:spPr/>
        <p:txBody>
          <a:bodyPr/>
          <a:lstStyle/>
          <a:p>
            <a:fld id="{B7987C8B-90BA-4DCB-B776-E68379AE3FF7}" type="slidenum">
              <a:rPr lang="nb-NO" smtClean="0"/>
              <a:t>‹#›</a:t>
            </a:fld>
            <a:endParaRPr lang="nb-NO" dirty="0"/>
          </a:p>
        </p:txBody>
      </p:sp>
      <p:sp>
        <p:nvSpPr>
          <p:cNvPr id="7" name="Plassholder for tekst 2">
            <a:extLst>
              <a:ext uri="{FF2B5EF4-FFF2-40B4-BE49-F238E27FC236}">
                <a16:creationId xmlns:a16="http://schemas.microsoft.com/office/drawing/2014/main" id="{348B0E96-503F-2DD0-115A-29CF39E9CCC2}"/>
              </a:ext>
            </a:extLst>
          </p:cNvPr>
          <p:cNvSpPr>
            <a:spLocks noGrp="1"/>
          </p:cNvSpPr>
          <p:nvPr>
            <p:ph type="body" idx="15" hasCustomPrompt="1"/>
          </p:nvPr>
        </p:nvSpPr>
        <p:spPr>
          <a:xfrm>
            <a:off x="838200" y="354149"/>
            <a:ext cx="3857005" cy="409938"/>
          </a:xfrm>
        </p:spPr>
        <p:txBody>
          <a:bodyPr anchor="b">
            <a:normAutofit/>
          </a:bodyPr>
          <a:lstStyle>
            <a:lvl1pPr marL="0" indent="0">
              <a:buNone/>
              <a:defRPr sz="1400" b="1">
                <a:solidFill>
                  <a:srgbClr val="EAAA0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HOVEDTEMA</a:t>
            </a:r>
          </a:p>
        </p:txBody>
      </p:sp>
    </p:spTree>
    <p:extLst>
      <p:ext uri="{BB962C8B-B14F-4D97-AF65-F5344CB8AC3E}">
        <p14:creationId xmlns:p14="http://schemas.microsoft.com/office/powerpoint/2010/main" val="268194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09552408-F666-4F13-9862-C9C8B161E834}"/>
              </a:ext>
            </a:extLst>
          </p:cNvPr>
          <p:cNvSpPr>
            <a:spLocks/>
          </p:cNvSpPr>
          <p:nvPr userDrawn="1"/>
        </p:nvSpPr>
        <p:spPr>
          <a:xfrm>
            <a:off x="1118986" y="1016326"/>
            <a:ext cx="9954022" cy="4829494"/>
          </a:xfrm>
          <a:prstGeom prst="rect">
            <a:avLst/>
          </a:prstGeom>
          <a:solidFill>
            <a:schemeClr val="bg1">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ittel 1">
            <a:extLst>
              <a:ext uri="{FF2B5EF4-FFF2-40B4-BE49-F238E27FC236}">
                <a16:creationId xmlns:a16="http://schemas.microsoft.com/office/drawing/2014/main" id="{C926356E-ADFC-4AC9-BAAB-AD1FE8D2F20E}"/>
              </a:ext>
            </a:extLst>
          </p:cNvPr>
          <p:cNvSpPr>
            <a:spLocks noGrp="1"/>
          </p:cNvSpPr>
          <p:nvPr>
            <p:ph type="ctrTitle"/>
          </p:nvPr>
        </p:nvSpPr>
        <p:spPr>
          <a:xfrm>
            <a:off x="1181097" y="3948455"/>
            <a:ext cx="9829801" cy="933912"/>
          </a:xfrm>
        </p:spPr>
        <p:txBody>
          <a:bodyPr anchor="b">
            <a:normAutofit/>
          </a:bodyPr>
          <a:lstStyle>
            <a:lvl1pPr algn="ctr">
              <a:defRPr sz="5400" b="1">
                <a:solidFill>
                  <a:srgbClr val="000000"/>
                </a:solidFill>
                <a:latin typeface="Arial" panose="020B0604020202020204" pitchFamily="34" charset="0"/>
                <a:cs typeface="Arial" panose="020B0604020202020204" pitchFamily="34" charset="0"/>
              </a:defRPr>
            </a:lvl1pPr>
          </a:lstStyle>
          <a:p>
            <a:r>
              <a:rPr lang="nb-NO"/>
              <a:t>Klikk for å redigere tittelstil</a:t>
            </a:r>
            <a:endParaRPr lang="nb-NO" dirty="0"/>
          </a:p>
        </p:txBody>
      </p:sp>
      <p:sp>
        <p:nvSpPr>
          <p:cNvPr id="8" name="Undertittel 2">
            <a:extLst>
              <a:ext uri="{FF2B5EF4-FFF2-40B4-BE49-F238E27FC236}">
                <a16:creationId xmlns:a16="http://schemas.microsoft.com/office/drawing/2014/main" id="{CE70F7DE-84F6-408D-80EB-B64380446F68}"/>
              </a:ext>
            </a:extLst>
          </p:cNvPr>
          <p:cNvSpPr>
            <a:spLocks noGrp="1"/>
          </p:cNvSpPr>
          <p:nvPr>
            <p:ph type="subTitle" idx="1"/>
          </p:nvPr>
        </p:nvSpPr>
        <p:spPr>
          <a:xfrm>
            <a:off x="1181097" y="4999137"/>
            <a:ext cx="9829801" cy="365125"/>
          </a:xfrm>
        </p:spPr>
        <p:txBody>
          <a:bodyPr/>
          <a:lstStyle>
            <a:lvl1pPr marL="0" indent="0" algn="ctr">
              <a:buNone/>
              <a:defRPr sz="2400">
                <a:solidFill>
                  <a:srgbClr val="00000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pic>
        <p:nvPicPr>
          <p:cNvPr id="11" name="Bilde 10" descr="Et bilde som inneholder sort, mørke&#10;&#10;Automatisk generert beskrivelse">
            <a:extLst>
              <a:ext uri="{FF2B5EF4-FFF2-40B4-BE49-F238E27FC236}">
                <a16:creationId xmlns:a16="http://schemas.microsoft.com/office/drawing/2014/main" id="{8BEAB4D7-BEBC-4FC0-A427-747DA9277D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76947" y="1362908"/>
            <a:ext cx="1438105" cy="2012080"/>
          </a:xfrm>
          <a:prstGeom prst="rect">
            <a:avLst/>
          </a:prstGeom>
        </p:spPr>
      </p:pic>
    </p:spTree>
    <p:extLst>
      <p:ext uri="{BB962C8B-B14F-4D97-AF65-F5344CB8AC3E}">
        <p14:creationId xmlns:p14="http://schemas.microsoft.com/office/powerpoint/2010/main" val="25199480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ekst med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F9B076-C9E9-F17E-44F9-08560CCECF23}"/>
              </a:ext>
            </a:extLst>
          </p:cNvPr>
          <p:cNvSpPr>
            <a:spLocks noGrp="1"/>
          </p:cNvSpPr>
          <p:nvPr>
            <p:ph type="title"/>
          </p:nvPr>
        </p:nvSpPr>
        <p:spPr>
          <a:xfrm>
            <a:off x="836613" y="808038"/>
            <a:ext cx="5259387" cy="1201040"/>
          </a:xfrm>
        </p:spPr>
        <p:txBody>
          <a:bodyPr anchor="b">
            <a:noAutofit/>
          </a:bodyPr>
          <a:lstStyle>
            <a:lvl1pPr>
              <a:defRPr sz="4400"/>
            </a:lvl1pPr>
          </a:lstStyle>
          <a:p>
            <a:r>
              <a:rPr lang="nb-NO"/>
              <a:t>Klikk for å redigere tittelstil</a:t>
            </a:r>
            <a:endParaRPr lang="nb-NO" dirty="0"/>
          </a:p>
        </p:txBody>
      </p:sp>
      <p:sp>
        <p:nvSpPr>
          <p:cNvPr id="3" name="Plassholder for bilde 2">
            <a:extLst>
              <a:ext uri="{FF2B5EF4-FFF2-40B4-BE49-F238E27FC236}">
                <a16:creationId xmlns:a16="http://schemas.microsoft.com/office/drawing/2014/main" id="{228F8B5D-F592-C80F-4C35-4E1CB83C4004}"/>
              </a:ext>
            </a:extLst>
          </p:cNvPr>
          <p:cNvSpPr>
            <a:spLocks noGrp="1"/>
          </p:cNvSpPr>
          <p:nvPr>
            <p:ph type="pic" idx="1"/>
          </p:nvPr>
        </p:nvSpPr>
        <p:spPr>
          <a:xfrm>
            <a:off x="7159082" y="987425"/>
            <a:ext cx="4196305" cy="5189538"/>
          </a:xfrm>
          <a:ln w="57150">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a:lstStyle>
            <a:lvl1pPr marL="0" indent="0">
              <a:buNone/>
              <a:defRPr sz="3200">
                <a:solidFill>
                  <a:srgbClr val="000000"/>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for å legge til et bilde</a:t>
            </a:r>
          </a:p>
        </p:txBody>
      </p:sp>
      <p:sp>
        <p:nvSpPr>
          <p:cNvPr id="5" name="Plassholder for dato 4">
            <a:extLst>
              <a:ext uri="{FF2B5EF4-FFF2-40B4-BE49-F238E27FC236}">
                <a16:creationId xmlns:a16="http://schemas.microsoft.com/office/drawing/2014/main" id="{5F41D0A1-21FC-D433-B8A1-C1691968015C}"/>
              </a:ext>
            </a:extLst>
          </p:cNvPr>
          <p:cNvSpPr>
            <a:spLocks noGrp="1"/>
          </p:cNvSpPr>
          <p:nvPr>
            <p:ph type="dt" sz="half" idx="10"/>
          </p:nvPr>
        </p:nvSpPr>
        <p:spPr/>
        <p:txBody>
          <a:bodyPr/>
          <a:lstStyle/>
          <a:p>
            <a:fld id="{37D4C829-9DA7-4F7A-8976-3B0B1A34698C}" type="datetime1">
              <a:rPr lang="nb-NO" smtClean="0"/>
              <a:t>16.10.2026</a:t>
            </a:fld>
            <a:endParaRPr lang="nb-NO" dirty="0"/>
          </a:p>
        </p:txBody>
      </p:sp>
      <p:sp>
        <p:nvSpPr>
          <p:cNvPr id="6" name="Plassholder for bunntekst 5">
            <a:extLst>
              <a:ext uri="{FF2B5EF4-FFF2-40B4-BE49-F238E27FC236}">
                <a16:creationId xmlns:a16="http://schemas.microsoft.com/office/drawing/2014/main" id="{A77A9EF4-3CDC-9A46-9ED1-65D11542012B}"/>
              </a:ext>
            </a:extLst>
          </p:cNvPr>
          <p:cNvSpPr>
            <a:spLocks noGrp="1"/>
          </p:cNvSpPr>
          <p:nvPr>
            <p:ph type="ftr" sz="quarter" idx="11"/>
          </p:nvPr>
        </p:nvSpPr>
        <p:spPr/>
        <p:txBody>
          <a:bodyPr/>
          <a:lstStyle/>
          <a:p>
            <a:endParaRPr lang="nb-NO" dirty="0"/>
          </a:p>
        </p:txBody>
      </p:sp>
      <p:sp>
        <p:nvSpPr>
          <p:cNvPr id="7" name="Plassholder for lysbildenummer 6">
            <a:extLst>
              <a:ext uri="{FF2B5EF4-FFF2-40B4-BE49-F238E27FC236}">
                <a16:creationId xmlns:a16="http://schemas.microsoft.com/office/drawing/2014/main" id="{3D473870-510E-A0C6-35C3-52389161F81E}"/>
              </a:ext>
            </a:extLst>
          </p:cNvPr>
          <p:cNvSpPr>
            <a:spLocks noGrp="1"/>
          </p:cNvSpPr>
          <p:nvPr>
            <p:ph type="sldNum" sz="quarter" idx="12"/>
          </p:nvPr>
        </p:nvSpPr>
        <p:spPr/>
        <p:txBody>
          <a:bodyPr/>
          <a:lstStyle/>
          <a:p>
            <a:fld id="{237754D0-A8F8-4A55-A213-89EF461C71AC}" type="slidenum">
              <a:rPr lang="nb-NO" smtClean="0"/>
              <a:t>‹#›</a:t>
            </a:fld>
            <a:endParaRPr lang="nb-NO" dirty="0"/>
          </a:p>
        </p:txBody>
      </p:sp>
      <p:sp>
        <p:nvSpPr>
          <p:cNvPr id="8" name="Plassholder for innhold 2">
            <a:extLst>
              <a:ext uri="{FF2B5EF4-FFF2-40B4-BE49-F238E27FC236}">
                <a16:creationId xmlns:a16="http://schemas.microsoft.com/office/drawing/2014/main" id="{55BD4D4C-24C4-C250-1123-EDFCD21BD413}"/>
              </a:ext>
            </a:extLst>
          </p:cNvPr>
          <p:cNvSpPr>
            <a:spLocks noGrp="1"/>
          </p:cNvSpPr>
          <p:nvPr>
            <p:ph sz="half" idx="13"/>
          </p:nvPr>
        </p:nvSpPr>
        <p:spPr>
          <a:xfrm>
            <a:off x="838200" y="2188465"/>
            <a:ext cx="5257800" cy="398849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1066775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DDBBBB-8BC5-CE02-C250-F065C973AD69}"/>
              </a:ext>
            </a:extLst>
          </p:cNvPr>
          <p:cNvSpPr>
            <a:spLocks noGrp="1"/>
          </p:cNvSpPr>
          <p:nvPr>
            <p:ph type="title"/>
          </p:nvPr>
        </p:nvSpPr>
        <p:spPr>
          <a:xfrm>
            <a:off x="764556" y="2294122"/>
            <a:ext cx="3932237" cy="1879461"/>
          </a:xfrm>
        </p:spPr>
        <p:txBody>
          <a:bodyPr anchor="b">
            <a:noAutofit/>
          </a:bodyPr>
          <a:lstStyle>
            <a:lvl1pPr>
              <a:defRPr sz="4400"/>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D61D81CB-0652-BCD0-0960-462FA2514E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a:extLst>
              <a:ext uri="{FF2B5EF4-FFF2-40B4-BE49-F238E27FC236}">
                <a16:creationId xmlns:a16="http://schemas.microsoft.com/office/drawing/2014/main" id="{73D7C34E-DA8E-757F-B70F-FE1D7B4E1122}"/>
              </a:ext>
            </a:extLst>
          </p:cNvPr>
          <p:cNvSpPr>
            <a:spLocks noGrp="1"/>
          </p:cNvSpPr>
          <p:nvPr>
            <p:ph type="dt" sz="half" idx="10"/>
          </p:nvPr>
        </p:nvSpPr>
        <p:spPr/>
        <p:txBody>
          <a:bodyPr/>
          <a:lstStyle/>
          <a:p>
            <a:fld id="{9D368134-A637-4859-BCEF-1FB92E6ED150}" type="datetime1">
              <a:rPr lang="nb-NO" smtClean="0"/>
              <a:t>16.10.2026</a:t>
            </a:fld>
            <a:endParaRPr lang="nb-NO" dirty="0"/>
          </a:p>
        </p:txBody>
      </p:sp>
      <p:sp>
        <p:nvSpPr>
          <p:cNvPr id="6" name="Plassholder for bunntekst 5">
            <a:extLst>
              <a:ext uri="{FF2B5EF4-FFF2-40B4-BE49-F238E27FC236}">
                <a16:creationId xmlns:a16="http://schemas.microsoft.com/office/drawing/2014/main" id="{2AAED029-FA11-15B1-2BDD-EEA73E30CA22}"/>
              </a:ext>
            </a:extLst>
          </p:cNvPr>
          <p:cNvSpPr>
            <a:spLocks noGrp="1"/>
          </p:cNvSpPr>
          <p:nvPr>
            <p:ph type="ftr" sz="quarter" idx="11"/>
          </p:nvPr>
        </p:nvSpPr>
        <p:spPr/>
        <p:txBody>
          <a:bodyPr/>
          <a:lstStyle/>
          <a:p>
            <a:endParaRPr lang="nb-NO" dirty="0"/>
          </a:p>
        </p:txBody>
      </p:sp>
      <p:sp>
        <p:nvSpPr>
          <p:cNvPr id="7" name="Plassholder for lysbildenummer 6">
            <a:extLst>
              <a:ext uri="{FF2B5EF4-FFF2-40B4-BE49-F238E27FC236}">
                <a16:creationId xmlns:a16="http://schemas.microsoft.com/office/drawing/2014/main" id="{0DA33C40-14C0-3737-6619-0FA26BC79106}"/>
              </a:ext>
            </a:extLst>
          </p:cNvPr>
          <p:cNvSpPr>
            <a:spLocks noGrp="1"/>
          </p:cNvSpPr>
          <p:nvPr>
            <p:ph type="sldNum" sz="quarter" idx="12"/>
          </p:nvPr>
        </p:nvSpPr>
        <p:spPr/>
        <p:txBody>
          <a:bodyPr/>
          <a:lstStyle/>
          <a:p>
            <a:fld id="{237754D0-A8F8-4A55-A213-89EF461C71AC}" type="slidenum">
              <a:rPr lang="nb-NO" smtClean="0"/>
              <a:t>‹#›</a:t>
            </a:fld>
            <a:endParaRPr lang="nb-NO" dirty="0"/>
          </a:p>
        </p:txBody>
      </p:sp>
      <p:cxnSp>
        <p:nvCxnSpPr>
          <p:cNvPr id="9" name="Rett linje 8">
            <a:extLst>
              <a:ext uri="{FF2B5EF4-FFF2-40B4-BE49-F238E27FC236}">
                <a16:creationId xmlns:a16="http://schemas.microsoft.com/office/drawing/2014/main" id="{1F016AD1-AE53-F9E4-43D4-29D7B4F89ECA}"/>
              </a:ext>
            </a:extLst>
          </p:cNvPr>
          <p:cNvCxnSpPr/>
          <p:nvPr/>
        </p:nvCxnSpPr>
        <p:spPr>
          <a:xfrm>
            <a:off x="4939990" y="1639229"/>
            <a:ext cx="0" cy="3189248"/>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6806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DDBBBB-8BC5-CE02-C250-F065C973AD69}"/>
              </a:ext>
            </a:extLst>
          </p:cNvPr>
          <p:cNvSpPr>
            <a:spLocks noGrp="1"/>
          </p:cNvSpPr>
          <p:nvPr>
            <p:ph type="title"/>
          </p:nvPr>
        </p:nvSpPr>
        <p:spPr>
          <a:xfrm>
            <a:off x="764556" y="2294122"/>
            <a:ext cx="3932237" cy="1879461"/>
          </a:xfrm>
        </p:spPr>
        <p:txBody>
          <a:bodyPr anchor="b">
            <a:noAutofit/>
          </a:bodyPr>
          <a:lstStyle>
            <a:lvl1pPr>
              <a:defRPr sz="4400"/>
            </a:lvl1pPr>
          </a:lstStyle>
          <a:p>
            <a:r>
              <a:rPr lang="nb-NO"/>
              <a:t>Klikk for å redigere tittelstil</a:t>
            </a:r>
            <a:endParaRPr lang="nb-NO" dirty="0"/>
          </a:p>
        </p:txBody>
      </p:sp>
      <p:sp>
        <p:nvSpPr>
          <p:cNvPr id="5" name="Plassholder for dato 4">
            <a:extLst>
              <a:ext uri="{FF2B5EF4-FFF2-40B4-BE49-F238E27FC236}">
                <a16:creationId xmlns:a16="http://schemas.microsoft.com/office/drawing/2014/main" id="{73D7C34E-DA8E-757F-B70F-FE1D7B4E1122}"/>
              </a:ext>
            </a:extLst>
          </p:cNvPr>
          <p:cNvSpPr>
            <a:spLocks noGrp="1"/>
          </p:cNvSpPr>
          <p:nvPr>
            <p:ph type="dt" sz="half" idx="10"/>
          </p:nvPr>
        </p:nvSpPr>
        <p:spPr/>
        <p:txBody>
          <a:bodyPr/>
          <a:lstStyle/>
          <a:p>
            <a:fld id="{5EA839DF-C462-43B6-AF9E-2DF3CC3F8C86}" type="datetime1">
              <a:rPr lang="nb-NO" smtClean="0"/>
              <a:t>16.10.2026</a:t>
            </a:fld>
            <a:endParaRPr lang="nb-NO" dirty="0"/>
          </a:p>
        </p:txBody>
      </p:sp>
      <p:sp>
        <p:nvSpPr>
          <p:cNvPr id="6" name="Plassholder for bunntekst 5">
            <a:extLst>
              <a:ext uri="{FF2B5EF4-FFF2-40B4-BE49-F238E27FC236}">
                <a16:creationId xmlns:a16="http://schemas.microsoft.com/office/drawing/2014/main" id="{2AAED029-FA11-15B1-2BDD-EEA73E30CA22}"/>
              </a:ext>
            </a:extLst>
          </p:cNvPr>
          <p:cNvSpPr>
            <a:spLocks noGrp="1"/>
          </p:cNvSpPr>
          <p:nvPr>
            <p:ph type="ftr" sz="quarter" idx="11"/>
          </p:nvPr>
        </p:nvSpPr>
        <p:spPr/>
        <p:txBody>
          <a:bodyPr/>
          <a:lstStyle/>
          <a:p>
            <a:endParaRPr lang="nb-NO" dirty="0"/>
          </a:p>
        </p:txBody>
      </p:sp>
      <p:sp>
        <p:nvSpPr>
          <p:cNvPr id="7" name="Plassholder for lysbildenummer 6">
            <a:extLst>
              <a:ext uri="{FF2B5EF4-FFF2-40B4-BE49-F238E27FC236}">
                <a16:creationId xmlns:a16="http://schemas.microsoft.com/office/drawing/2014/main" id="{0DA33C40-14C0-3737-6619-0FA26BC79106}"/>
              </a:ext>
            </a:extLst>
          </p:cNvPr>
          <p:cNvSpPr>
            <a:spLocks noGrp="1"/>
          </p:cNvSpPr>
          <p:nvPr>
            <p:ph type="sldNum" sz="quarter" idx="12"/>
          </p:nvPr>
        </p:nvSpPr>
        <p:spPr/>
        <p:txBody>
          <a:bodyPr/>
          <a:lstStyle/>
          <a:p>
            <a:fld id="{237754D0-A8F8-4A55-A213-89EF461C71AC}" type="slidenum">
              <a:rPr lang="nb-NO" smtClean="0"/>
              <a:t>‹#›</a:t>
            </a:fld>
            <a:endParaRPr lang="nb-NO" dirty="0"/>
          </a:p>
        </p:txBody>
      </p:sp>
      <p:cxnSp>
        <p:nvCxnSpPr>
          <p:cNvPr id="9" name="Rett linje 8">
            <a:extLst>
              <a:ext uri="{FF2B5EF4-FFF2-40B4-BE49-F238E27FC236}">
                <a16:creationId xmlns:a16="http://schemas.microsoft.com/office/drawing/2014/main" id="{1F016AD1-AE53-F9E4-43D4-29D7B4F89ECA}"/>
              </a:ext>
            </a:extLst>
          </p:cNvPr>
          <p:cNvCxnSpPr/>
          <p:nvPr/>
        </p:nvCxnSpPr>
        <p:spPr>
          <a:xfrm>
            <a:off x="4939990" y="1639229"/>
            <a:ext cx="0" cy="3189248"/>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22344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E66025-2ACA-C7CB-3D8F-CBE243D9AB4A}"/>
              </a:ext>
            </a:extLst>
          </p:cNvPr>
          <p:cNvSpPr>
            <a:spLocks noGrp="1"/>
          </p:cNvSpPr>
          <p:nvPr>
            <p:ph type="title"/>
          </p:nvPr>
        </p:nvSpPr>
        <p:spPr>
          <a:xfrm>
            <a:off x="838200" y="826598"/>
            <a:ext cx="9519303" cy="557821"/>
          </a:xfrm>
        </p:spPr>
        <p:txBody>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4BE65447-6F94-17E5-3854-94092F6C75D7}"/>
              </a:ext>
            </a:extLst>
          </p:cNvPr>
          <p:cNvSpPr>
            <a:spLocks noGrp="1"/>
          </p:cNvSpPr>
          <p:nvPr>
            <p:ph idx="1"/>
          </p:nvPr>
        </p:nvSpPr>
        <p:spPr>
          <a:xfrm>
            <a:off x="838200" y="1615155"/>
            <a:ext cx="10515600" cy="458744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dato 3">
            <a:extLst>
              <a:ext uri="{FF2B5EF4-FFF2-40B4-BE49-F238E27FC236}">
                <a16:creationId xmlns:a16="http://schemas.microsoft.com/office/drawing/2014/main" id="{A6A31E24-4D5E-3968-5B67-F8A981D34D1C}"/>
              </a:ext>
            </a:extLst>
          </p:cNvPr>
          <p:cNvSpPr>
            <a:spLocks noGrp="1"/>
          </p:cNvSpPr>
          <p:nvPr>
            <p:ph type="dt" sz="half" idx="10"/>
          </p:nvPr>
        </p:nvSpPr>
        <p:spPr/>
        <p:txBody>
          <a:bodyPr/>
          <a:lstStyle/>
          <a:p>
            <a:fld id="{4886E31A-563B-43FB-BE16-8B0AA2281C42}" type="datetime1">
              <a:rPr lang="nb-NO" smtClean="0"/>
              <a:t>16.10.2026</a:t>
            </a:fld>
            <a:endParaRPr lang="nb-NO" dirty="0"/>
          </a:p>
        </p:txBody>
      </p:sp>
      <p:sp>
        <p:nvSpPr>
          <p:cNvPr id="5" name="Plassholder for bunntekst 4">
            <a:extLst>
              <a:ext uri="{FF2B5EF4-FFF2-40B4-BE49-F238E27FC236}">
                <a16:creationId xmlns:a16="http://schemas.microsoft.com/office/drawing/2014/main" id="{688302FE-2AD6-3BC1-E49E-62E4CC7E0DF6}"/>
              </a:ext>
            </a:extLst>
          </p:cNvPr>
          <p:cNvSpPr>
            <a:spLocks noGrp="1"/>
          </p:cNvSpPr>
          <p:nvPr>
            <p:ph type="ftr" sz="quarter" idx="11"/>
          </p:nvPr>
        </p:nvSpPr>
        <p:spPr/>
        <p:txBody>
          <a:bodyPr/>
          <a:lstStyle/>
          <a:p>
            <a:endParaRPr lang="nb-NO" dirty="0"/>
          </a:p>
        </p:txBody>
      </p:sp>
      <p:sp>
        <p:nvSpPr>
          <p:cNvPr id="6" name="Plassholder for lysbildenummer 5">
            <a:extLst>
              <a:ext uri="{FF2B5EF4-FFF2-40B4-BE49-F238E27FC236}">
                <a16:creationId xmlns:a16="http://schemas.microsoft.com/office/drawing/2014/main" id="{739749DA-0067-DCFC-0D27-385B8A0B38D6}"/>
              </a:ext>
            </a:extLst>
          </p:cNvPr>
          <p:cNvSpPr>
            <a:spLocks noGrp="1"/>
          </p:cNvSpPr>
          <p:nvPr>
            <p:ph type="sldNum" sz="quarter" idx="12"/>
          </p:nvPr>
        </p:nvSpPr>
        <p:spPr/>
        <p:txBody>
          <a:bodyPr/>
          <a:lstStyle/>
          <a:p>
            <a:fld id="{237754D0-A8F8-4A55-A213-89EF461C71AC}" type="slidenum">
              <a:rPr lang="nb-NO" smtClean="0"/>
              <a:t>‹#›</a:t>
            </a:fld>
            <a:endParaRPr lang="nb-NO" dirty="0"/>
          </a:p>
        </p:txBody>
      </p:sp>
    </p:spTree>
    <p:extLst>
      <p:ext uri="{BB962C8B-B14F-4D97-AF65-F5344CB8AC3E}">
        <p14:creationId xmlns:p14="http://schemas.microsoft.com/office/powerpoint/2010/main" val="38622419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kst med bilde_undertema">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F9B076-C9E9-F17E-44F9-08560CCECF23}"/>
              </a:ext>
            </a:extLst>
          </p:cNvPr>
          <p:cNvSpPr>
            <a:spLocks noGrp="1"/>
          </p:cNvSpPr>
          <p:nvPr>
            <p:ph type="title"/>
          </p:nvPr>
        </p:nvSpPr>
        <p:spPr>
          <a:xfrm>
            <a:off x="837406" y="808038"/>
            <a:ext cx="5259387" cy="1201040"/>
          </a:xfrm>
        </p:spPr>
        <p:txBody>
          <a:bodyPr anchor="b">
            <a:noAutofit/>
          </a:bodyPr>
          <a:lstStyle>
            <a:lvl1pPr>
              <a:defRPr sz="4400"/>
            </a:lvl1pPr>
          </a:lstStyle>
          <a:p>
            <a:r>
              <a:rPr lang="nb-NO"/>
              <a:t>Klikk for å redigere tittelstil</a:t>
            </a:r>
            <a:endParaRPr lang="nb-NO" dirty="0"/>
          </a:p>
        </p:txBody>
      </p:sp>
      <p:sp>
        <p:nvSpPr>
          <p:cNvPr id="3" name="Plassholder for bilde 2">
            <a:extLst>
              <a:ext uri="{FF2B5EF4-FFF2-40B4-BE49-F238E27FC236}">
                <a16:creationId xmlns:a16="http://schemas.microsoft.com/office/drawing/2014/main" id="{228F8B5D-F592-C80F-4C35-4E1CB83C4004}"/>
              </a:ext>
            </a:extLst>
          </p:cNvPr>
          <p:cNvSpPr>
            <a:spLocks noGrp="1"/>
          </p:cNvSpPr>
          <p:nvPr>
            <p:ph type="pic" idx="1"/>
          </p:nvPr>
        </p:nvSpPr>
        <p:spPr>
          <a:xfrm>
            <a:off x="7159082" y="987425"/>
            <a:ext cx="4196305" cy="5189538"/>
          </a:xfrm>
          <a:ln w="28575">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a:lstStyle>
            <a:lvl1pPr marL="0" indent="0">
              <a:buNone/>
              <a:defRPr sz="3200">
                <a:solidFill>
                  <a:srgbClr val="000000"/>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for å legge til et bilde</a:t>
            </a:r>
          </a:p>
        </p:txBody>
      </p:sp>
      <p:sp>
        <p:nvSpPr>
          <p:cNvPr id="5" name="Plassholder for dato 4">
            <a:extLst>
              <a:ext uri="{FF2B5EF4-FFF2-40B4-BE49-F238E27FC236}">
                <a16:creationId xmlns:a16="http://schemas.microsoft.com/office/drawing/2014/main" id="{5F41D0A1-21FC-D433-B8A1-C1691968015C}"/>
              </a:ext>
            </a:extLst>
          </p:cNvPr>
          <p:cNvSpPr>
            <a:spLocks noGrp="1"/>
          </p:cNvSpPr>
          <p:nvPr>
            <p:ph type="dt" sz="half" idx="10"/>
          </p:nvPr>
        </p:nvSpPr>
        <p:spPr/>
        <p:txBody>
          <a:bodyPr/>
          <a:lstStyle/>
          <a:p>
            <a:fld id="{3A953CFF-9BB0-4848-AF76-60EB6071C1B6}" type="datetime1">
              <a:rPr lang="nb-NO" smtClean="0"/>
              <a:t>16.10.2026</a:t>
            </a:fld>
            <a:endParaRPr lang="nb-NO" dirty="0"/>
          </a:p>
        </p:txBody>
      </p:sp>
      <p:sp>
        <p:nvSpPr>
          <p:cNvPr id="6" name="Plassholder for bunntekst 5">
            <a:extLst>
              <a:ext uri="{FF2B5EF4-FFF2-40B4-BE49-F238E27FC236}">
                <a16:creationId xmlns:a16="http://schemas.microsoft.com/office/drawing/2014/main" id="{A77A9EF4-3CDC-9A46-9ED1-65D11542012B}"/>
              </a:ext>
            </a:extLst>
          </p:cNvPr>
          <p:cNvSpPr>
            <a:spLocks noGrp="1"/>
          </p:cNvSpPr>
          <p:nvPr>
            <p:ph type="ftr" sz="quarter" idx="11"/>
          </p:nvPr>
        </p:nvSpPr>
        <p:spPr/>
        <p:txBody>
          <a:bodyPr/>
          <a:lstStyle/>
          <a:p>
            <a:endParaRPr lang="nb-NO" dirty="0"/>
          </a:p>
        </p:txBody>
      </p:sp>
      <p:sp>
        <p:nvSpPr>
          <p:cNvPr id="7" name="Plassholder for lysbildenummer 6">
            <a:extLst>
              <a:ext uri="{FF2B5EF4-FFF2-40B4-BE49-F238E27FC236}">
                <a16:creationId xmlns:a16="http://schemas.microsoft.com/office/drawing/2014/main" id="{3D473870-510E-A0C6-35C3-52389161F81E}"/>
              </a:ext>
            </a:extLst>
          </p:cNvPr>
          <p:cNvSpPr>
            <a:spLocks noGrp="1"/>
          </p:cNvSpPr>
          <p:nvPr>
            <p:ph type="sldNum" sz="quarter" idx="12"/>
          </p:nvPr>
        </p:nvSpPr>
        <p:spPr/>
        <p:txBody>
          <a:bodyPr/>
          <a:lstStyle/>
          <a:p>
            <a:fld id="{237754D0-A8F8-4A55-A213-89EF461C71AC}" type="slidenum">
              <a:rPr lang="nb-NO" smtClean="0"/>
              <a:t>‹#›</a:t>
            </a:fld>
            <a:endParaRPr lang="nb-NO" dirty="0"/>
          </a:p>
        </p:txBody>
      </p:sp>
      <p:sp>
        <p:nvSpPr>
          <p:cNvPr id="8" name="Plassholder for innhold 2">
            <a:extLst>
              <a:ext uri="{FF2B5EF4-FFF2-40B4-BE49-F238E27FC236}">
                <a16:creationId xmlns:a16="http://schemas.microsoft.com/office/drawing/2014/main" id="{55BD4D4C-24C4-C250-1123-EDFCD21BD413}"/>
              </a:ext>
            </a:extLst>
          </p:cNvPr>
          <p:cNvSpPr>
            <a:spLocks noGrp="1"/>
          </p:cNvSpPr>
          <p:nvPr>
            <p:ph sz="half" idx="13"/>
          </p:nvPr>
        </p:nvSpPr>
        <p:spPr>
          <a:xfrm>
            <a:off x="838200" y="2188465"/>
            <a:ext cx="5257800" cy="398849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Plassholder for tekst 2">
            <a:extLst>
              <a:ext uri="{FF2B5EF4-FFF2-40B4-BE49-F238E27FC236}">
                <a16:creationId xmlns:a16="http://schemas.microsoft.com/office/drawing/2014/main" id="{FEB90324-C257-C815-4604-C4A549DABD4C}"/>
              </a:ext>
            </a:extLst>
          </p:cNvPr>
          <p:cNvSpPr>
            <a:spLocks noGrp="1"/>
          </p:cNvSpPr>
          <p:nvPr>
            <p:ph type="body" idx="15" hasCustomPrompt="1"/>
          </p:nvPr>
        </p:nvSpPr>
        <p:spPr>
          <a:xfrm>
            <a:off x="836613" y="365126"/>
            <a:ext cx="3857005" cy="409938"/>
          </a:xfrm>
        </p:spPr>
        <p:txBody>
          <a:bodyPr anchor="b">
            <a:normAutofit/>
          </a:bodyPr>
          <a:lstStyle>
            <a:lvl1pPr marL="0" indent="0">
              <a:buNone/>
              <a:defRPr sz="1400" b="1">
                <a:solidFill>
                  <a:srgbClr val="EAAA0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HOVEDTEMA</a:t>
            </a:r>
          </a:p>
        </p:txBody>
      </p:sp>
    </p:spTree>
    <p:extLst>
      <p:ext uri="{BB962C8B-B14F-4D97-AF65-F5344CB8AC3E}">
        <p14:creationId xmlns:p14="http://schemas.microsoft.com/office/powerpoint/2010/main" val="595799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Innhold med tekst_Undertema">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DDBBBB-8BC5-CE02-C250-F065C973AD69}"/>
              </a:ext>
            </a:extLst>
          </p:cNvPr>
          <p:cNvSpPr>
            <a:spLocks noGrp="1"/>
          </p:cNvSpPr>
          <p:nvPr>
            <p:ph type="title"/>
          </p:nvPr>
        </p:nvSpPr>
        <p:spPr>
          <a:xfrm>
            <a:off x="764556" y="2294122"/>
            <a:ext cx="3932237" cy="1879461"/>
          </a:xfrm>
        </p:spPr>
        <p:txBody>
          <a:bodyPr anchor="b">
            <a:noAutofit/>
          </a:bodyPr>
          <a:lstStyle>
            <a:lvl1pPr>
              <a:defRPr sz="4400"/>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D61D81CB-0652-BCD0-0960-462FA2514E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a:extLst>
              <a:ext uri="{FF2B5EF4-FFF2-40B4-BE49-F238E27FC236}">
                <a16:creationId xmlns:a16="http://schemas.microsoft.com/office/drawing/2014/main" id="{73D7C34E-DA8E-757F-B70F-FE1D7B4E1122}"/>
              </a:ext>
            </a:extLst>
          </p:cNvPr>
          <p:cNvSpPr>
            <a:spLocks noGrp="1"/>
          </p:cNvSpPr>
          <p:nvPr>
            <p:ph type="dt" sz="half" idx="10"/>
          </p:nvPr>
        </p:nvSpPr>
        <p:spPr/>
        <p:txBody>
          <a:bodyPr/>
          <a:lstStyle/>
          <a:p>
            <a:fld id="{F0D29F1A-F42A-46F8-8D99-C34674F70337}" type="datetime1">
              <a:rPr lang="nb-NO" smtClean="0"/>
              <a:t>16.10.2026</a:t>
            </a:fld>
            <a:endParaRPr lang="nb-NO" dirty="0"/>
          </a:p>
        </p:txBody>
      </p:sp>
      <p:sp>
        <p:nvSpPr>
          <p:cNvPr id="6" name="Plassholder for bunntekst 5">
            <a:extLst>
              <a:ext uri="{FF2B5EF4-FFF2-40B4-BE49-F238E27FC236}">
                <a16:creationId xmlns:a16="http://schemas.microsoft.com/office/drawing/2014/main" id="{2AAED029-FA11-15B1-2BDD-EEA73E30CA22}"/>
              </a:ext>
            </a:extLst>
          </p:cNvPr>
          <p:cNvSpPr>
            <a:spLocks noGrp="1"/>
          </p:cNvSpPr>
          <p:nvPr>
            <p:ph type="ftr" sz="quarter" idx="11"/>
          </p:nvPr>
        </p:nvSpPr>
        <p:spPr/>
        <p:txBody>
          <a:bodyPr/>
          <a:lstStyle/>
          <a:p>
            <a:endParaRPr lang="nb-NO" dirty="0"/>
          </a:p>
        </p:txBody>
      </p:sp>
      <p:sp>
        <p:nvSpPr>
          <p:cNvPr id="7" name="Plassholder for lysbildenummer 6">
            <a:extLst>
              <a:ext uri="{FF2B5EF4-FFF2-40B4-BE49-F238E27FC236}">
                <a16:creationId xmlns:a16="http://schemas.microsoft.com/office/drawing/2014/main" id="{0DA33C40-14C0-3737-6619-0FA26BC79106}"/>
              </a:ext>
            </a:extLst>
          </p:cNvPr>
          <p:cNvSpPr>
            <a:spLocks noGrp="1"/>
          </p:cNvSpPr>
          <p:nvPr>
            <p:ph type="sldNum" sz="quarter" idx="12"/>
          </p:nvPr>
        </p:nvSpPr>
        <p:spPr/>
        <p:txBody>
          <a:bodyPr/>
          <a:lstStyle/>
          <a:p>
            <a:fld id="{237754D0-A8F8-4A55-A213-89EF461C71AC}" type="slidenum">
              <a:rPr lang="nb-NO" smtClean="0"/>
              <a:t>‹#›</a:t>
            </a:fld>
            <a:endParaRPr lang="nb-NO" dirty="0"/>
          </a:p>
        </p:txBody>
      </p:sp>
      <p:cxnSp>
        <p:nvCxnSpPr>
          <p:cNvPr id="9" name="Rett linje 8">
            <a:extLst>
              <a:ext uri="{FF2B5EF4-FFF2-40B4-BE49-F238E27FC236}">
                <a16:creationId xmlns:a16="http://schemas.microsoft.com/office/drawing/2014/main" id="{1F016AD1-AE53-F9E4-43D4-29D7B4F89ECA}"/>
              </a:ext>
            </a:extLst>
          </p:cNvPr>
          <p:cNvCxnSpPr/>
          <p:nvPr/>
        </p:nvCxnSpPr>
        <p:spPr>
          <a:xfrm>
            <a:off x="4939990" y="1639229"/>
            <a:ext cx="0" cy="3189248"/>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Plassholder for tekst 2">
            <a:extLst>
              <a:ext uri="{FF2B5EF4-FFF2-40B4-BE49-F238E27FC236}">
                <a16:creationId xmlns:a16="http://schemas.microsoft.com/office/drawing/2014/main" id="{C05ECE2B-D879-313B-D456-80BAF9EF1FC6}"/>
              </a:ext>
            </a:extLst>
          </p:cNvPr>
          <p:cNvSpPr>
            <a:spLocks noGrp="1"/>
          </p:cNvSpPr>
          <p:nvPr>
            <p:ph type="body" idx="14" hasCustomPrompt="1"/>
          </p:nvPr>
        </p:nvSpPr>
        <p:spPr>
          <a:xfrm>
            <a:off x="764556" y="1884184"/>
            <a:ext cx="3857005" cy="409938"/>
          </a:xfrm>
        </p:spPr>
        <p:txBody>
          <a:bodyPr anchor="b">
            <a:normAutofit/>
          </a:bodyPr>
          <a:lstStyle>
            <a:lvl1pPr marL="0" indent="0">
              <a:buNone/>
              <a:defRPr sz="1400" b="1">
                <a:solidFill>
                  <a:srgbClr val="EAAA0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HOVEDTEMA</a:t>
            </a:r>
          </a:p>
        </p:txBody>
      </p:sp>
    </p:spTree>
    <p:extLst>
      <p:ext uri="{BB962C8B-B14F-4D97-AF65-F5344CB8AC3E}">
        <p14:creationId xmlns:p14="http://schemas.microsoft.com/office/powerpoint/2010/main" val="20739140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o innholdsdeler_Undertema">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815465-6E15-D418-1450-84FC3B1CAC1E}"/>
              </a:ext>
            </a:extLst>
          </p:cNvPr>
          <p:cNvSpPr>
            <a:spLocks noGrp="1"/>
          </p:cNvSpPr>
          <p:nvPr>
            <p:ph type="title"/>
          </p:nvPr>
        </p:nvSpPr>
        <p:spPr>
          <a:xfrm>
            <a:off x="823957" y="860745"/>
            <a:ext cx="9468028" cy="583458"/>
          </a:xfrm>
        </p:spPr>
        <p:txBody>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90C2ACED-4DB0-3B30-A465-4C6BD639C7C5}"/>
              </a:ext>
            </a:extLst>
          </p:cNvPr>
          <p:cNvSpPr>
            <a:spLocks noGrp="1"/>
          </p:cNvSpPr>
          <p:nvPr>
            <p:ph sz="half" idx="1"/>
          </p:nvPr>
        </p:nvSpPr>
        <p:spPr>
          <a:xfrm>
            <a:off x="838200" y="1623590"/>
            <a:ext cx="5181600" cy="455337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a:extLst>
              <a:ext uri="{FF2B5EF4-FFF2-40B4-BE49-F238E27FC236}">
                <a16:creationId xmlns:a16="http://schemas.microsoft.com/office/drawing/2014/main" id="{DDF0E575-0150-A090-040E-8A4B935A4E6E}"/>
              </a:ext>
            </a:extLst>
          </p:cNvPr>
          <p:cNvSpPr>
            <a:spLocks noGrp="1"/>
          </p:cNvSpPr>
          <p:nvPr>
            <p:ph sz="half" idx="2"/>
          </p:nvPr>
        </p:nvSpPr>
        <p:spPr>
          <a:xfrm>
            <a:off x="6172200" y="1623590"/>
            <a:ext cx="5181600" cy="455337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a:extLst>
              <a:ext uri="{FF2B5EF4-FFF2-40B4-BE49-F238E27FC236}">
                <a16:creationId xmlns:a16="http://schemas.microsoft.com/office/drawing/2014/main" id="{FF6DC6D7-D82D-99C2-C4F5-16BF2A9C5A77}"/>
              </a:ext>
            </a:extLst>
          </p:cNvPr>
          <p:cNvSpPr>
            <a:spLocks noGrp="1"/>
          </p:cNvSpPr>
          <p:nvPr>
            <p:ph type="dt" sz="half" idx="10"/>
          </p:nvPr>
        </p:nvSpPr>
        <p:spPr/>
        <p:txBody>
          <a:bodyPr/>
          <a:lstStyle/>
          <a:p>
            <a:fld id="{D58B62AA-C355-4601-AC78-08191C6E1C14}" type="datetime1">
              <a:rPr lang="nb-NO" smtClean="0"/>
              <a:t>16.10.2026</a:t>
            </a:fld>
            <a:endParaRPr lang="nb-NO" dirty="0"/>
          </a:p>
        </p:txBody>
      </p:sp>
      <p:sp>
        <p:nvSpPr>
          <p:cNvPr id="6" name="Plassholder for bunntekst 5">
            <a:extLst>
              <a:ext uri="{FF2B5EF4-FFF2-40B4-BE49-F238E27FC236}">
                <a16:creationId xmlns:a16="http://schemas.microsoft.com/office/drawing/2014/main" id="{6FEFE437-6A3F-9144-B695-C7391DE1A433}"/>
              </a:ext>
            </a:extLst>
          </p:cNvPr>
          <p:cNvSpPr>
            <a:spLocks noGrp="1"/>
          </p:cNvSpPr>
          <p:nvPr>
            <p:ph type="ftr" sz="quarter" idx="11"/>
          </p:nvPr>
        </p:nvSpPr>
        <p:spPr/>
        <p:txBody>
          <a:bodyPr/>
          <a:lstStyle/>
          <a:p>
            <a:endParaRPr lang="nb-NO" dirty="0"/>
          </a:p>
        </p:txBody>
      </p:sp>
      <p:sp>
        <p:nvSpPr>
          <p:cNvPr id="7" name="Plassholder for lysbildenummer 6">
            <a:extLst>
              <a:ext uri="{FF2B5EF4-FFF2-40B4-BE49-F238E27FC236}">
                <a16:creationId xmlns:a16="http://schemas.microsoft.com/office/drawing/2014/main" id="{E4B51178-14F0-968D-3482-62DE92D38404}"/>
              </a:ext>
            </a:extLst>
          </p:cNvPr>
          <p:cNvSpPr>
            <a:spLocks noGrp="1"/>
          </p:cNvSpPr>
          <p:nvPr>
            <p:ph type="sldNum" sz="quarter" idx="12"/>
          </p:nvPr>
        </p:nvSpPr>
        <p:spPr/>
        <p:txBody>
          <a:bodyPr/>
          <a:lstStyle/>
          <a:p>
            <a:fld id="{237754D0-A8F8-4A55-A213-89EF461C71AC}" type="slidenum">
              <a:rPr lang="nb-NO" smtClean="0"/>
              <a:t>‹#›</a:t>
            </a:fld>
            <a:endParaRPr lang="nb-NO" dirty="0"/>
          </a:p>
        </p:txBody>
      </p:sp>
      <p:sp>
        <p:nvSpPr>
          <p:cNvPr id="9" name="Plassholder for tekst 2">
            <a:extLst>
              <a:ext uri="{FF2B5EF4-FFF2-40B4-BE49-F238E27FC236}">
                <a16:creationId xmlns:a16="http://schemas.microsoft.com/office/drawing/2014/main" id="{12D3E444-C6C6-BBDA-722C-FF5B90BD31C7}"/>
              </a:ext>
            </a:extLst>
          </p:cNvPr>
          <p:cNvSpPr>
            <a:spLocks noGrp="1"/>
          </p:cNvSpPr>
          <p:nvPr>
            <p:ph type="body" idx="14" hasCustomPrompt="1"/>
          </p:nvPr>
        </p:nvSpPr>
        <p:spPr>
          <a:xfrm>
            <a:off x="823957" y="361114"/>
            <a:ext cx="3857005" cy="409938"/>
          </a:xfrm>
        </p:spPr>
        <p:txBody>
          <a:bodyPr anchor="b">
            <a:normAutofit/>
          </a:bodyPr>
          <a:lstStyle>
            <a:lvl1pPr marL="0" indent="0">
              <a:buNone/>
              <a:defRPr sz="1400" b="1">
                <a:solidFill>
                  <a:srgbClr val="EAAA0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HOVEDTEMA</a:t>
            </a:r>
          </a:p>
        </p:txBody>
      </p:sp>
    </p:spTree>
    <p:extLst>
      <p:ext uri="{BB962C8B-B14F-4D97-AF65-F5344CB8AC3E}">
        <p14:creationId xmlns:p14="http://schemas.microsoft.com/office/powerpoint/2010/main" val="27743612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8155E502-510F-CEE1-809E-4292E4B05654}"/>
              </a:ext>
            </a:extLst>
          </p:cNvPr>
          <p:cNvSpPr>
            <a:spLocks noGrp="1"/>
          </p:cNvSpPr>
          <p:nvPr>
            <p:ph type="dt" sz="half" idx="10"/>
          </p:nvPr>
        </p:nvSpPr>
        <p:spPr/>
        <p:txBody>
          <a:bodyPr/>
          <a:lstStyle/>
          <a:p>
            <a:fld id="{D0B45688-52E8-4D9A-B9E6-E51AF170D0CC}" type="datetime1">
              <a:rPr lang="nb-NO" smtClean="0"/>
              <a:t>16.10.2026</a:t>
            </a:fld>
            <a:endParaRPr lang="nb-NO" dirty="0"/>
          </a:p>
        </p:txBody>
      </p:sp>
      <p:sp>
        <p:nvSpPr>
          <p:cNvPr id="3" name="Plassholder for bunntekst 2">
            <a:extLst>
              <a:ext uri="{FF2B5EF4-FFF2-40B4-BE49-F238E27FC236}">
                <a16:creationId xmlns:a16="http://schemas.microsoft.com/office/drawing/2014/main" id="{F8511443-B4A7-313A-8E27-2DF16834FC98}"/>
              </a:ext>
            </a:extLst>
          </p:cNvPr>
          <p:cNvSpPr>
            <a:spLocks noGrp="1"/>
          </p:cNvSpPr>
          <p:nvPr>
            <p:ph type="ftr" sz="quarter" idx="11"/>
          </p:nvPr>
        </p:nvSpPr>
        <p:spPr/>
        <p:txBody>
          <a:bodyPr/>
          <a:lstStyle/>
          <a:p>
            <a:endParaRPr lang="nb-NO" dirty="0"/>
          </a:p>
        </p:txBody>
      </p:sp>
      <p:sp>
        <p:nvSpPr>
          <p:cNvPr id="4" name="Plassholder for lysbildenummer 3">
            <a:extLst>
              <a:ext uri="{FF2B5EF4-FFF2-40B4-BE49-F238E27FC236}">
                <a16:creationId xmlns:a16="http://schemas.microsoft.com/office/drawing/2014/main" id="{F5980EB2-9D71-3B9E-60F8-E16618D94CCC}"/>
              </a:ext>
            </a:extLst>
          </p:cNvPr>
          <p:cNvSpPr>
            <a:spLocks noGrp="1"/>
          </p:cNvSpPr>
          <p:nvPr>
            <p:ph type="sldNum" sz="quarter" idx="12"/>
          </p:nvPr>
        </p:nvSpPr>
        <p:spPr/>
        <p:txBody>
          <a:bodyPr/>
          <a:lstStyle/>
          <a:p>
            <a:fld id="{237754D0-A8F8-4A55-A213-89EF461C71AC}" type="slidenum">
              <a:rPr lang="nb-NO" smtClean="0"/>
              <a:t>‹#›</a:t>
            </a:fld>
            <a:endParaRPr lang="nb-NO" dirty="0"/>
          </a:p>
        </p:txBody>
      </p:sp>
    </p:spTree>
    <p:extLst>
      <p:ext uri="{BB962C8B-B14F-4D97-AF65-F5344CB8AC3E}">
        <p14:creationId xmlns:p14="http://schemas.microsoft.com/office/powerpoint/2010/main" val="42481667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maskif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1FD094-1EA0-0641-A8C1-CF213563B64C}"/>
              </a:ext>
            </a:extLst>
          </p:cNvPr>
          <p:cNvSpPr>
            <a:spLocks noGrp="1"/>
          </p:cNvSpPr>
          <p:nvPr>
            <p:ph type="ctrTitle" hasCustomPrompt="1"/>
          </p:nvPr>
        </p:nvSpPr>
        <p:spPr>
          <a:xfrm>
            <a:off x="838200" y="2356236"/>
            <a:ext cx="5257800" cy="1553345"/>
          </a:xfrm>
        </p:spPr>
        <p:txBody>
          <a:bodyPr anchor="ctr">
            <a:normAutofit/>
          </a:bodyPr>
          <a:lstStyle>
            <a:lvl1pPr algn="l">
              <a:defRPr sz="4800"/>
            </a:lvl1pPr>
          </a:lstStyle>
          <a:p>
            <a:r>
              <a:rPr lang="nb-NO" dirty="0"/>
              <a:t>Hovedtema</a:t>
            </a:r>
          </a:p>
        </p:txBody>
      </p:sp>
      <p:sp>
        <p:nvSpPr>
          <p:cNvPr id="4" name="Plassholder for dato 3">
            <a:extLst>
              <a:ext uri="{FF2B5EF4-FFF2-40B4-BE49-F238E27FC236}">
                <a16:creationId xmlns:a16="http://schemas.microsoft.com/office/drawing/2014/main" id="{DB2DDED1-E97B-9D8D-02FC-985D87FD1274}"/>
              </a:ext>
            </a:extLst>
          </p:cNvPr>
          <p:cNvSpPr>
            <a:spLocks noGrp="1"/>
          </p:cNvSpPr>
          <p:nvPr>
            <p:ph type="dt" sz="half" idx="10"/>
          </p:nvPr>
        </p:nvSpPr>
        <p:spPr/>
        <p:txBody>
          <a:bodyPr/>
          <a:lstStyle/>
          <a:p>
            <a:fld id="{29458899-D1DE-4B3B-8AA8-3479DEAE9EF1}" type="datetime1">
              <a:rPr lang="nb-NO" smtClean="0"/>
              <a:t>16.10.2026</a:t>
            </a:fld>
            <a:endParaRPr lang="nb-NO" dirty="0"/>
          </a:p>
        </p:txBody>
      </p:sp>
      <p:sp>
        <p:nvSpPr>
          <p:cNvPr id="5" name="Plassholder for bunntekst 4">
            <a:extLst>
              <a:ext uri="{FF2B5EF4-FFF2-40B4-BE49-F238E27FC236}">
                <a16:creationId xmlns:a16="http://schemas.microsoft.com/office/drawing/2014/main" id="{CB42E88D-BED7-DB29-018A-81A48885466E}"/>
              </a:ext>
            </a:extLst>
          </p:cNvPr>
          <p:cNvSpPr>
            <a:spLocks noGrp="1"/>
          </p:cNvSpPr>
          <p:nvPr>
            <p:ph type="ftr" sz="quarter" idx="11"/>
          </p:nvPr>
        </p:nvSpPr>
        <p:spPr/>
        <p:txBody>
          <a:bodyPr/>
          <a:lstStyle/>
          <a:p>
            <a:endParaRPr lang="nb-NO" dirty="0"/>
          </a:p>
        </p:txBody>
      </p:sp>
      <p:sp>
        <p:nvSpPr>
          <p:cNvPr id="6" name="Plassholder for lysbildenummer 5">
            <a:extLst>
              <a:ext uri="{FF2B5EF4-FFF2-40B4-BE49-F238E27FC236}">
                <a16:creationId xmlns:a16="http://schemas.microsoft.com/office/drawing/2014/main" id="{D00D2E25-97E5-D32E-251E-E99D5959CD8A}"/>
              </a:ext>
            </a:extLst>
          </p:cNvPr>
          <p:cNvSpPr>
            <a:spLocks noGrp="1"/>
          </p:cNvSpPr>
          <p:nvPr>
            <p:ph type="sldNum" sz="quarter" idx="12"/>
          </p:nvPr>
        </p:nvSpPr>
        <p:spPr/>
        <p:txBody>
          <a:bodyPr/>
          <a:lstStyle/>
          <a:p>
            <a:fld id="{CBBB852F-4543-44A8-B194-627A7A78B7C9}" type="slidenum">
              <a:rPr lang="nb-NO" smtClean="0"/>
              <a:t>‹#›</a:t>
            </a:fld>
            <a:endParaRPr lang="nb-NO" dirty="0"/>
          </a:p>
        </p:txBody>
      </p:sp>
    </p:spTree>
    <p:extLst>
      <p:ext uri="{BB962C8B-B14F-4D97-AF65-F5344CB8AC3E}">
        <p14:creationId xmlns:p14="http://schemas.microsoft.com/office/powerpoint/2010/main" val="16906383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Undertema_temaskifte">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85F88855-FFD3-6802-393A-B00A3ECED63C}"/>
              </a:ext>
            </a:extLst>
          </p:cNvPr>
          <p:cNvSpPr>
            <a:spLocks noGrp="1"/>
          </p:cNvSpPr>
          <p:nvPr>
            <p:ph type="dt" sz="half" idx="10"/>
          </p:nvPr>
        </p:nvSpPr>
        <p:spPr/>
        <p:txBody>
          <a:bodyPr/>
          <a:lstStyle/>
          <a:p>
            <a:fld id="{E0A7CCC2-0E8A-4B4C-BF35-AA3D23143749}" type="datetime1">
              <a:rPr lang="nb-NO" smtClean="0"/>
              <a:t>16.10.2026</a:t>
            </a:fld>
            <a:endParaRPr lang="nb-NO" dirty="0"/>
          </a:p>
        </p:txBody>
      </p:sp>
      <p:sp>
        <p:nvSpPr>
          <p:cNvPr id="4" name="Plassholder for bunntekst 3">
            <a:extLst>
              <a:ext uri="{FF2B5EF4-FFF2-40B4-BE49-F238E27FC236}">
                <a16:creationId xmlns:a16="http://schemas.microsoft.com/office/drawing/2014/main" id="{9D8FD2D6-0CEF-C5C1-33F3-23826EB84C1B}"/>
              </a:ext>
            </a:extLst>
          </p:cNvPr>
          <p:cNvSpPr>
            <a:spLocks noGrp="1"/>
          </p:cNvSpPr>
          <p:nvPr>
            <p:ph type="ftr" sz="quarter" idx="11"/>
          </p:nvPr>
        </p:nvSpPr>
        <p:spPr/>
        <p:txBody>
          <a:bodyPr/>
          <a:lstStyle/>
          <a:p>
            <a:endParaRPr lang="nb-NO" dirty="0"/>
          </a:p>
        </p:txBody>
      </p:sp>
      <p:sp>
        <p:nvSpPr>
          <p:cNvPr id="5" name="Plassholder for lysbildenummer 4">
            <a:extLst>
              <a:ext uri="{FF2B5EF4-FFF2-40B4-BE49-F238E27FC236}">
                <a16:creationId xmlns:a16="http://schemas.microsoft.com/office/drawing/2014/main" id="{045BE5A3-3D9D-29A6-E505-B2C34A1CBF4B}"/>
              </a:ext>
            </a:extLst>
          </p:cNvPr>
          <p:cNvSpPr>
            <a:spLocks noGrp="1"/>
          </p:cNvSpPr>
          <p:nvPr>
            <p:ph type="sldNum" sz="quarter" idx="12"/>
          </p:nvPr>
        </p:nvSpPr>
        <p:spPr/>
        <p:txBody>
          <a:bodyPr/>
          <a:lstStyle/>
          <a:p>
            <a:fld id="{CBBB852F-4543-44A8-B194-627A7A78B7C9}" type="slidenum">
              <a:rPr lang="nb-NO" smtClean="0"/>
              <a:t>‹#›</a:t>
            </a:fld>
            <a:endParaRPr lang="nb-NO" dirty="0"/>
          </a:p>
        </p:txBody>
      </p:sp>
      <p:sp>
        <p:nvSpPr>
          <p:cNvPr id="8" name="Plassholder for tekst 2">
            <a:extLst>
              <a:ext uri="{FF2B5EF4-FFF2-40B4-BE49-F238E27FC236}">
                <a16:creationId xmlns:a16="http://schemas.microsoft.com/office/drawing/2014/main" id="{9213FBBD-44BA-B486-D3FA-56A83181F666}"/>
              </a:ext>
            </a:extLst>
          </p:cNvPr>
          <p:cNvSpPr>
            <a:spLocks noGrp="1"/>
          </p:cNvSpPr>
          <p:nvPr>
            <p:ph type="body" idx="1" hasCustomPrompt="1"/>
          </p:nvPr>
        </p:nvSpPr>
        <p:spPr>
          <a:xfrm>
            <a:off x="838200" y="2258265"/>
            <a:ext cx="5257800" cy="409938"/>
          </a:xfrm>
        </p:spPr>
        <p:txBody>
          <a:bodyPr anchor="b"/>
          <a:lstStyle>
            <a:lvl1pPr marL="0" indent="0">
              <a:buNone/>
              <a:defRPr sz="2400" b="1">
                <a:solidFill>
                  <a:srgbClr val="EAAA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Hovedtema</a:t>
            </a:r>
          </a:p>
        </p:txBody>
      </p:sp>
      <p:sp>
        <p:nvSpPr>
          <p:cNvPr id="2" name="Tittel 1">
            <a:extLst>
              <a:ext uri="{FF2B5EF4-FFF2-40B4-BE49-F238E27FC236}">
                <a16:creationId xmlns:a16="http://schemas.microsoft.com/office/drawing/2014/main" id="{EBF7F03A-C0C8-6A75-1B88-AD9BB49DFBE7}"/>
              </a:ext>
            </a:extLst>
          </p:cNvPr>
          <p:cNvSpPr>
            <a:spLocks noGrp="1"/>
          </p:cNvSpPr>
          <p:nvPr>
            <p:ph type="ctrTitle" hasCustomPrompt="1"/>
          </p:nvPr>
        </p:nvSpPr>
        <p:spPr>
          <a:xfrm>
            <a:off x="838200" y="2668203"/>
            <a:ext cx="5257800" cy="829416"/>
          </a:xfrm>
        </p:spPr>
        <p:txBody>
          <a:bodyPr anchor="ctr">
            <a:normAutofit/>
          </a:bodyPr>
          <a:lstStyle>
            <a:lvl1pPr algn="l">
              <a:defRPr sz="4800"/>
            </a:lvl1pPr>
          </a:lstStyle>
          <a:p>
            <a:r>
              <a:rPr lang="nb-NO" dirty="0"/>
              <a:t>Undertema</a:t>
            </a:r>
          </a:p>
        </p:txBody>
      </p:sp>
    </p:spTree>
    <p:extLst>
      <p:ext uri="{BB962C8B-B14F-4D97-AF65-F5344CB8AC3E}">
        <p14:creationId xmlns:p14="http://schemas.microsoft.com/office/powerpoint/2010/main" val="35096443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Sitat">
    <p:spTree>
      <p:nvGrpSpPr>
        <p:cNvPr id="1" name=""/>
        <p:cNvGrpSpPr/>
        <p:nvPr/>
      </p:nvGrpSpPr>
      <p:grpSpPr>
        <a:xfrm>
          <a:off x="0" y="0"/>
          <a:ext cx="0" cy="0"/>
          <a:chOff x="0" y="0"/>
          <a:chExt cx="0" cy="0"/>
        </a:xfrm>
      </p:grpSpPr>
      <p:sp>
        <p:nvSpPr>
          <p:cNvPr id="8" name="Rektangel: avrundede hjørner 7">
            <a:extLst>
              <a:ext uri="{FF2B5EF4-FFF2-40B4-BE49-F238E27FC236}">
                <a16:creationId xmlns:a16="http://schemas.microsoft.com/office/drawing/2014/main" id="{177E0289-9709-E786-108B-9D769428F1C3}"/>
              </a:ext>
            </a:extLst>
          </p:cNvPr>
          <p:cNvSpPr>
            <a:spLocks noGrp="1" noRot="1" noMove="1" noResize="1" noEditPoints="1" noAdjustHandles="1" noChangeArrowheads="1" noChangeShapeType="1"/>
          </p:cNvSpPr>
          <p:nvPr/>
        </p:nvSpPr>
        <p:spPr>
          <a:xfrm>
            <a:off x="1524000" y="2235200"/>
            <a:ext cx="9144000" cy="2387600"/>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solidFill>
                <a:srgbClr val="000000"/>
              </a:solidFill>
            </a:endParaRPr>
          </a:p>
        </p:txBody>
      </p:sp>
      <p:sp>
        <p:nvSpPr>
          <p:cNvPr id="2" name="Tittel 1">
            <a:extLst>
              <a:ext uri="{FF2B5EF4-FFF2-40B4-BE49-F238E27FC236}">
                <a16:creationId xmlns:a16="http://schemas.microsoft.com/office/drawing/2014/main" id="{96CE9068-156B-027A-D489-DFF68D9744C8}"/>
              </a:ext>
            </a:extLst>
          </p:cNvPr>
          <p:cNvSpPr>
            <a:spLocks noGrp="1" noRot="1" noMove="1" noResize="1" noEditPoints="1" noAdjustHandles="1" noChangeArrowheads="1" noChangeShapeType="1"/>
          </p:cNvSpPr>
          <p:nvPr>
            <p:ph type="ctrTitle" hasCustomPrompt="1"/>
          </p:nvPr>
        </p:nvSpPr>
        <p:spPr>
          <a:xfrm>
            <a:off x="1717288" y="2488473"/>
            <a:ext cx="8757424" cy="1881053"/>
          </a:xfrm>
        </p:spPr>
        <p:txBody>
          <a:bodyPr anchor="ctr">
            <a:normAutofit/>
          </a:bodyPr>
          <a:lstStyle>
            <a:lvl1pPr algn="ctr">
              <a:defRPr sz="4800">
                <a:solidFill>
                  <a:srgbClr val="000000"/>
                </a:solidFill>
              </a:defRPr>
            </a:lvl1pPr>
          </a:lstStyle>
          <a:p>
            <a:r>
              <a:rPr lang="nb-NO" dirty="0"/>
              <a:t>«Sitat» eller hovedbudskap</a:t>
            </a:r>
          </a:p>
        </p:txBody>
      </p:sp>
      <p:sp>
        <p:nvSpPr>
          <p:cNvPr id="4" name="Plassholder for dato 3">
            <a:extLst>
              <a:ext uri="{FF2B5EF4-FFF2-40B4-BE49-F238E27FC236}">
                <a16:creationId xmlns:a16="http://schemas.microsoft.com/office/drawing/2014/main" id="{D08478EB-1A38-4F19-2A44-CFAE38F3EC09}"/>
              </a:ext>
            </a:extLst>
          </p:cNvPr>
          <p:cNvSpPr>
            <a:spLocks noGrp="1"/>
          </p:cNvSpPr>
          <p:nvPr>
            <p:ph type="dt" sz="half" idx="10"/>
          </p:nvPr>
        </p:nvSpPr>
        <p:spPr/>
        <p:txBody>
          <a:bodyPr/>
          <a:lstStyle/>
          <a:p>
            <a:fld id="{DDF92BBE-0585-4E0F-8945-D92D48F42171}" type="datetime1">
              <a:rPr lang="nb-NO" smtClean="0"/>
              <a:t>16.10.2026</a:t>
            </a:fld>
            <a:endParaRPr lang="nb-NO" dirty="0"/>
          </a:p>
        </p:txBody>
      </p:sp>
      <p:sp>
        <p:nvSpPr>
          <p:cNvPr id="5" name="Plassholder for bunntekst 4">
            <a:extLst>
              <a:ext uri="{FF2B5EF4-FFF2-40B4-BE49-F238E27FC236}">
                <a16:creationId xmlns:a16="http://schemas.microsoft.com/office/drawing/2014/main" id="{CC4F4D84-D991-D7EF-0C4C-AB6F577BC721}"/>
              </a:ext>
            </a:extLst>
          </p:cNvPr>
          <p:cNvSpPr>
            <a:spLocks noGrp="1"/>
          </p:cNvSpPr>
          <p:nvPr>
            <p:ph type="ftr" sz="quarter" idx="11"/>
          </p:nvPr>
        </p:nvSpPr>
        <p:spPr/>
        <p:txBody>
          <a:bodyPr/>
          <a:lstStyle/>
          <a:p>
            <a:endParaRPr lang="nb-NO" dirty="0"/>
          </a:p>
        </p:txBody>
      </p:sp>
      <p:sp>
        <p:nvSpPr>
          <p:cNvPr id="6" name="Plassholder for lysbildenummer 5">
            <a:extLst>
              <a:ext uri="{FF2B5EF4-FFF2-40B4-BE49-F238E27FC236}">
                <a16:creationId xmlns:a16="http://schemas.microsoft.com/office/drawing/2014/main" id="{25DFAE82-CC97-3DAA-B569-2B158F410436}"/>
              </a:ext>
            </a:extLst>
          </p:cNvPr>
          <p:cNvSpPr>
            <a:spLocks noGrp="1"/>
          </p:cNvSpPr>
          <p:nvPr>
            <p:ph type="sldNum" sz="quarter" idx="12"/>
          </p:nvPr>
        </p:nvSpPr>
        <p:spPr/>
        <p:txBody>
          <a:bodyPr/>
          <a:lstStyle/>
          <a:p>
            <a:fld id="{71CED30B-EF86-40DC-9C27-91E439E84990}" type="slidenum">
              <a:rPr lang="nb-NO" smtClean="0"/>
              <a:t>‹#›</a:t>
            </a:fld>
            <a:endParaRPr lang="nb-NO" dirty="0"/>
          </a:p>
        </p:txBody>
      </p:sp>
    </p:spTree>
    <p:extLst>
      <p:ext uri="{BB962C8B-B14F-4D97-AF65-F5344CB8AC3E}">
        <p14:creationId xmlns:p14="http://schemas.microsoft.com/office/powerpoint/2010/main" val="34739765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orside">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DA933C0B-F16A-B59F-1A0D-77CCB196D3BA}"/>
              </a:ext>
            </a:extLst>
          </p:cNvPr>
          <p:cNvSpPr>
            <a:spLocks/>
          </p:cNvSpPr>
          <p:nvPr/>
        </p:nvSpPr>
        <p:spPr>
          <a:xfrm>
            <a:off x="1077482" y="991274"/>
            <a:ext cx="10037030" cy="4829494"/>
          </a:xfrm>
          <a:prstGeom prst="rect">
            <a:avLst/>
          </a:prstGeom>
          <a:solidFill>
            <a:schemeClr val="bg1">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3C1ED7F4-EA3F-7872-204C-424AE7EDD573}"/>
              </a:ext>
            </a:extLst>
          </p:cNvPr>
          <p:cNvSpPr>
            <a:spLocks noGrp="1"/>
          </p:cNvSpPr>
          <p:nvPr>
            <p:ph type="ctrTitle"/>
          </p:nvPr>
        </p:nvSpPr>
        <p:spPr>
          <a:xfrm>
            <a:off x="1181097" y="3948455"/>
            <a:ext cx="9829801" cy="933912"/>
          </a:xfrm>
        </p:spPr>
        <p:txBody>
          <a:bodyPr anchor="b">
            <a:normAutofit/>
          </a:bodyPr>
          <a:lstStyle>
            <a:lvl1pPr algn="ctr">
              <a:defRPr sz="5400"/>
            </a:lvl1pPr>
          </a:lstStyle>
          <a:p>
            <a:r>
              <a:rPr lang="nb-NO" dirty="0"/>
              <a:t>Klikk for å redigere tittelstil</a:t>
            </a:r>
          </a:p>
        </p:txBody>
      </p:sp>
      <p:sp>
        <p:nvSpPr>
          <p:cNvPr id="3" name="Undertittel 2">
            <a:extLst>
              <a:ext uri="{FF2B5EF4-FFF2-40B4-BE49-F238E27FC236}">
                <a16:creationId xmlns:a16="http://schemas.microsoft.com/office/drawing/2014/main" id="{256D584A-D277-D9D5-2409-3C079D036EA2}"/>
              </a:ext>
            </a:extLst>
          </p:cNvPr>
          <p:cNvSpPr>
            <a:spLocks noGrp="1"/>
          </p:cNvSpPr>
          <p:nvPr>
            <p:ph type="subTitle" idx="1"/>
          </p:nvPr>
        </p:nvSpPr>
        <p:spPr>
          <a:xfrm>
            <a:off x="1181097" y="4974085"/>
            <a:ext cx="9829801" cy="365125"/>
          </a:xfrm>
        </p:spPr>
        <p:txBody>
          <a:bodyPr>
            <a:no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p>
        </p:txBody>
      </p:sp>
      <p:pic>
        <p:nvPicPr>
          <p:cNvPr id="10" name="Bilde 9">
            <a:extLst>
              <a:ext uri="{FF2B5EF4-FFF2-40B4-BE49-F238E27FC236}">
                <a16:creationId xmlns:a16="http://schemas.microsoft.com/office/drawing/2014/main" id="{92546D78-E6CA-78D2-B1F3-542931E36BD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43003" y="1337856"/>
            <a:ext cx="1305993" cy="2012080"/>
          </a:xfrm>
          <a:prstGeom prst="rect">
            <a:avLst/>
          </a:prstGeom>
        </p:spPr>
      </p:pic>
    </p:spTree>
    <p:extLst>
      <p:ext uri="{BB962C8B-B14F-4D97-AF65-F5344CB8AC3E}">
        <p14:creationId xmlns:p14="http://schemas.microsoft.com/office/powerpoint/2010/main" val="37149913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Temaskif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1FD094-1EA0-0641-A8C1-CF213563B64C}"/>
              </a:ext>
            </a:extLst>
          </p:cNvPr>
          <p:cNvSpPr>
            <a:spLocks noGrp="1"/>
          </p:cNvSpPr>
          <p:nvPr>
            <p:ph type="ctrTitle" hasCustomPrompt="1"/>
          </p:nvPr>
        </p:nvSpPr>
        <p:spPr>
          <a:xfrm>
            <a:off x="838200" y="2356236"/>
            <a:ext cx="5257800" cy="1553345"/>
          </a:xfrm>
        </p:spPr>
        <p:txBody>
          <a:bodyPr anchor="ctr">
            <a:normAutofit/>
          </a:bodyPr>
          <a:lstStyle>
            <a:lvl1pPr algn="l">
              <a:defRPr sz="4800"/>
            </a:lvl1pPr>
          </a:lstStyle>
          <a:p>
            <a:r>
              <a:rPr lang="nb-NO" dirty="0"/>
              <a:t>Hovedtema</a:t>
            </a:r>
          </a:p>
        </p:txBody>
      </p:sp>
      <p:sp>
        <p:nvSpPr>
          <p:cNvPr id="4" name="Plassholder for dato 3">
            <a:extLst>
              <a:ext uri="{FF2B5EF4-FFF2-40B4-BE49-F238E27FC236}">
                <a16:creationId xmlns:a16="http://schemas.microsoft.com/office/drawing/2014/main" id="{DB2DDED1-E97B-9D8D-02FC-985D87FD1274}"/>
              </a:ext>
            </a:extLst>
          </p:cNvPr>
          <p:cNvSpPr>
            <a:spLocks noGrp="1"/>
          </p:cNvSpPr>
          <p:nvPr>
            <p:ph type="dt" sz="half" idx="10"/>
          </p:nvPr>
        </p:nvSpPr>
        <p:spPr/>
        <p:txBody>
          <a:bodyPr/>
          <a:lstStyle/>
          <a:p>
            <a:fld id="{29458899-D1DE-4B3B-8AA8-3479DEAE9EF1}" type="datetime1">
              <a:rPr lang="nb-NO" smtClean="0"/>
              <a:t>16.10.2026</a:t>
            </a:fld>
            <a:endParaRPr lang="nb-NO" dirty="0"/>
          </a:p>
        </p:txBody>
      </p:sp>
      <p:sp>
        <p:nvSpPr>
          <p:cNvPr id="5" name="Plassholder for bunntekst 4">
            <a:extLst>
              <a:ext uri="{FF2B5EF4-FFF2-40B4-BE49-F238E27FC236}">
                <a16:creationId xmlns:a16="http://schemas.microsoft.com/office/drawing/2014/main" id="{CB42E88D-BED7-DB29-018A-81A48885466E}"/>
              </a:ext>
            </a:extLst>
          </p:cNvPr>
          <p:cNvSpPr>
            <a:spLocks noGrp="1"/>
          </p:cNvSpPr>
          <p:nvPr>
            <p:ph type="ftr" sz="quarter" idx="11"/>
          </p:nvPr>
        </p:nvSpPr>
        <p:spPr/>
        <p:txBody>
          <a:bodyPr/>
          <a:lstStyle/>
          <a:p>
            <a:endParaRPr lang="nb-NO" dirty="0"/>
          </a:p>
        </p:txBody>
      </p:sp>
      <p:sp>
        <p:nvSpPr>
          <p:cNvPr id="6" name="Plassholder for lysbildenummer 5">
            <a:extLst>
              <a:ext uri="{FF2B5EF4-FFF2-40B4-BE49-F238E27FC236}">
                <a16:creationId xmlns:a16="http://schemas.microsoft.com/office/drawing/2014/main" id="{D00D2E25-97E5-D32E-251E-E99D5959CD8A}"/>
              </a:ext>
            </a:extLst>
          </p:cNvPr>
          <p:cNvSpPr>
            <a:spLocks noGrp="1"/>
          </p:cNvSpPr>
          <p:nvPr>
            <p:ph type="sldNum" sz="quarter" idx="12"/>
          </p:nvPr>
        </p:nvSpPr>
        <p:spPr/>
        <p:txBody>
          <a:bodyPr/>
          <a:lstStyle/>
          <a:p>
            <a:fld id="{CBBB852F-4543-44A8-B194-627A7A78B7C9}" type="slidenum">
              <a:rPr lang="nb-NO" smtClean="0"/>
              <a:t>‹#›</a:t>
            </a:fld>
            <a:endParaRPr lang="nb-NO" dirty="0"/>
          </a:p>
        </p:txBody>
      </p:sp>
    </p:spTree>
    <p:extLst>
      <p:ext uri="{BB962C8B-B14F-4D97-AF65-F5344CB8AC3E}">
        <p14:creationId xmlns:p14="http://schemas.microsoft.com/office/powerpoint/2010/main" val="16374654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Undertema_temaskifte">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85F88855-FFD3-6802-393A-B00A3ECED63C}"/>
              </a:ext>
            </a:extLst>
          </p:cNvPr>
          <p:cNvSpPr>
            <a:spLocks noGrp="1"/>
          </p:cNvSpPr>
          <p:nvPr>
            <p:ph type="dt" sz="half" idx="10"/>
          </p:nvPr>
        </p:nvSpPr>
        <p:spPr/>
        <p:txBody>
          <a:bodyPr/>
          <a:lstStyle/>
          <a:p>
            <a:fld id="{E0A7CCC2-0E8A-4B4C-BF35-AA3D23143749}" type="datetime1">
              <a:rPr lang="nb-NO" smtClean="0"/>
              <a:t>16.10.2026</a:t>
            </a:fld>
            <a:endParaRPr lang="nb-NO" dirty="0"/>
          </a:p>
        </p:txBody>
      </p:sp>
      <p:sp>
        <p:nvSpPr>
          <p:cNvPr id="4" name="Plassholder for bunntekst 3">
            <a:extLst>
              <a:ext uri="{FF2B5EF4-FFF2-40B4-BE49-F238E27FC236}">
                <a16:creationId xmlns:a16="http://schemas.microsoft.com/office/drawing/2014/main" id="{9D8FD2D6-0CEF-C5C1-33F3-23826EB84C1B}"/>
              </a:ext>
            </a:extLst>
          </p:cNvPr>
          <p:cNvSpPr>
            <a:spLocks noGrp="1"/>
          </p:cNvSpPr>
          <p:nvPr>
            <p:ph type="ftr" sz="quarter" idx="11"/>
          </p:nvPr>
        </p:nvSpPr>
        <p:spPr/>
        <p:txBody>
          <a:bodyPr/>
          <a:lstStyle/>
          <a:p>
            <a:endParaRPr lang="nb-NO" dirty="0"/>
          </a:p>
        </p:txBody>
      </p:sp>
      <p:sp>
        <p:nvSpPr>
          <p:cNvPr id="5" name="Plassholder for lysbildenummer 4">
            <a:extLst>
              <a:ext uri="{FF2B5EF4-FFF2-40B4-BE49-F238E27FC236}">
                <a16:creationId xmlns:a16="http://schemas.microsoft.com/office/drawing/2014/main" id="{045BE5A3-3D9D-29A6-E505-B2C34A1CBF4B}"/>
              </a:ext>
            </a:extLst>
          </p:cNvPr>
          <p:cNvSpPr>
            <a:spLocks noGrp="1"/>
          </p:cNvSpPr>
          <p:nvPr>
            <p:ph type="sldNum" sz="quarter" idx="12"/>
          </p:nvPr>
        </p:nvSpPr>
        <p:spPr/>
        <p:txBody>
          <a:bodyPr/>
          <a:lstStyle/>
          <a:p>
            <a:fld id="{CBBB852F-4543-44A8-B194-627A7A78B7C9}" type="slidenum">
              <a:rPr lang="nb-NO" smtClean="0"/>
              <a:t>‹#›</a:t>
            </a:fld>
            <a:endParaRPr lang="nb-NO" dirty="0"/>
          </a:p>
        </p:txBody>
      </p:sp>
      <p:sp>
        <p:nvSpPr>
          <p:cNvPr id="8" name="Plassholder for tekst 2">
            <a:extLst>
              <a:ext uri="{FF2B5EF4-FFF2-40B4-BE49-F238E27FC236}">
                <a16:creationId xmlns:a16="http://schemas.microsoft.com/office/drawing/2014/main" id="{9213FBBD-44BA-B486-D3FA-56A83181F666}"/>
              </a:ext>
            </a:extLst>
          </p:cNvPr>
          <p:cNvSpPr>
            <a:spLocks noGrp="1"/>
          </p:cNvSpPr>
          <p:nvPr>
            <p:ph type="body" idx="1" hasCustomPrompt="1"/>
          </p:nvPr>
        </p:nvSpPr>
        <p:spPr>
          <a:xfrm>
            <a:off x="838200" y="2258265"/>
            <a:ext cx="5257800" cy="409938"/>
          </a:xfrm>
        </p:spPr>
        <p:txBody>
          <a:bodyPr anchor="b"/>
          <a:lstStyle>
            <a:lvl1pPr marL="0" indent="0">
              <a:buNone/>
              <a:defRPr sz="2400" b="1">
                <a:solidFill>
                  <a:srgbClr val="594A2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Hovedtema</a:t>
            </a:r>
          </a:p>
        </p:txBody>
      </p:sp>
      <p:sp>
        <p:nvSpPr>
          <p:cNvPr id="2" name="Tittel 1">
            <a:extLst>
              <a:ext uri="{FF2B5EF4-FFF2-40B4-BE49-F238E27FC236}">
                <a16:creationId xmlns:a16="http://schemas.microsoft.com/office/drawing/2014/main" id="{EBF7F03A-C0C8-6A75-1B88-AD9BB49DFBE7}"/>
              </a:ext>
            </a:extLst>
          </p:cNvPr>
          <p:cNvSpPr>
            <a:spLocks noGrp="1"/>
          </p:cNvSpPr>
          <p:nvPr>
            <p:ph type="ctrTitle" hasCustomPrompt="1"/>
          </p:nvPr>
        </p:nvSpPr>
        <p:spPr>
          <a:xfrm>
            <a:off x="838200" y="2668203"/>
            <a:ext cx="5257800" cy="829416"/>
          </a:xfrm>
        </p:spPr>
        <p:txBody>
          <a:bodyPr anchor="ctr">
            <a:normAutofit/>
          </a:bodyPr>
          <a:lstStyle>
            <a:lvl1pPr algn="l">
              <a:defRPr sz="4800"/>
            </a:lvl1pPr>
          </a:lstStyle>
          <a:p>
            <a:r>
              <a:rPr lang="nb-NO" dirty="0"/>
              <a:t>Undertema</a:t>
            </a:r>
          </a:p>
        </p:txBody>
      </p:sp>
    </p:spTree>
    <p:extLst>
      <p:ext uri="{BB962C8B-B14F-4D97-AF65-F5344CB8AC3E}">
        <p14:creationId xmlns:p14="http://schemas.microsoft.com/office/powerpoint/2010/main" val="20218713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itat">
    <p:spTree>
      <p:nvGrpSpPr>
        <p:cNvPr id="1" name=""/>
        <p:cNvGrpSpPr/>
        <p:nvPr/>
      </p:nvGrpSpPr>
      <p:grpSpPr>
        <a:xfrm>
          <a:off x="0" y="0"/>
          <a:ext cx="0" cy="0"/>
          <a:chOff x="0" y="0"/>
          <a:chExt cx="0" cy="0"/>
        </a:xfrm>
      </p:grpSpPr>
      <p:sp>
        <p:nvSpPr>
          <p:cNvPr id="8" name="Rektangel: avrundede hjørner 7">
            <a:extLst>
              <a:ext uri="{FF2B5EF4-FFF2-40B4-BE49-F238E27FC236}">
                <a16:creationId xmlns:a16="http://schemas.microsoft.com/office/drawing/2014/main" id="{177E0289-9709-E786-108B-9D769428F1C3}"/>
              </a:ext>
            </a:extLst>
          </p:cNvPr>
          <p:cNvSpPr>
            <a:spLocks noGrp="1" noRot="1" noMove="1" noResize="1" noEditPoints="1" noAdjustHandles="1" noChangeArrowheads="1" noChangeShapeType="1"/>
          </p:cNvSpPr>
          <p:nvPr/>
        </p:nvSpPr>
        <p:spPr>
          <a:xfrm>
            <a:off x="1524000" y="2235200"/>
            <a:ext cx="9144000" cy="23876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solidFill>
                <a:srgbClr val="000000"/>
              </a:solidFill>
            </a:endParaRPr>
          </a:p>
        </p:txBody>
      </p:sp>
      <p:sp>
        <p:nvSpPr>
          <p:cNvPr id="2" name="Tittel 1">
            <a:extLst>
              <a:ext uri="{FF2B5EF4-FFF2-40B4-BE49-F238E27FC236}">
                <a16:creationId xmlns:a16="http://schemas.microsoft.com/office/drawing/2014/main" id="{96CE9068-156B-027A-D489-DFF68D9744C8}"/>
              </a:ext>
            </a:extLst>
          </p:cNvPr>
          <p:cNvSpPr>
            <a:spLocks noGrp="1" noRot="1" noMove="1" noResize="1" noEditPoints="1" noAdjustHandles="1" noChangeArrowheads="1" noChangeShapeType="1"/>
          </p:cNvSpPr>
          <p:nvPr>
            <p:ph type="ctrTitle" hasCustomPrompt="1"/>
          </p:nvPr>
        </p:nvSpPr>
        <p:spPr>
          <a:xfrm>
            <a:off x="1717288" y="2488473"/>
            <a:ext cx="8757424" cy="1881053"/>
          </a:xfrm>
        </p:spPr>
        <p:txBody>
          <a:bodyPr anchor="ctr">
            <a:normAutofit/>
          </a:bodyPr>
          <a:lstStyle>
            <a:lvl1pPr algn="ctr">
              <a:defRPr sz="4800">
                <a:solidFill>
                  <a:srgbClr val="000000"/>
                </a:solidFill>
              </a:defRPr>
            </a:lvl1pPr>
          </a:lstStyle>
          <a:p>
            <a:r>
              <a:rPr lang="nb-NO" dirty="0"/>
              <a:t>«Sitat» eller hovedbudskap</a:t>
            </a:r>
          </a:p>
        </p:txBody>
      </p:sp>
      <p:sp>
        <p:nvSpPr>
          <p:cNvPr id="4" name="Plassholder for dato 3">
            <a:extLst>
              <a:ext uri="{FF2B5EF4-FFF2-40B4-BE49-F238E27FC236}">
                <a16:creationId xmlns:a16="http://schemas.microsoft.com/office/drawing/2014/main" id="{D08478EB-1A38-4F19-2A44-CFAE38F3EC09}"/>
              </a:ext>
            </a:extLst>
          </p:cNvPr>
          <p:cNvSpPr>
            <a:spLocks noGrp="1"/>
          </p:cNvSpPr>
          <p:nvPr>
            <p:ph type="dt" sz="half" idx="10"/>
          </p:nvPr>
        </p:nvSpPr>
        <p:spPr/>
        <p:txBody>
          <a:bodyPr/>
          <a:lstStyle/>
          <a:p>
            <a:fld id="{DDF92BBE-0585-4E0F-8945-D92D48F42171}" type="datetime1">
              <a:rPr lang="nb-NO" smtClean="0"/>
              <a:t>16.10.2026</a:t>
            </a:fld>
            <a:endParaRPr lang="nb-NO" dirty="0"/>
          </a:p>
        </p:txBody>
      </p:sp>
      <p:sp>
        <p:nvSpPr>
          <p:cNvPr id="5" name="Plassholder for bunntekst 4">
            <a:extLst>
              <a:ext uri="{FF2B5EF4-FFF2-40B4-BE49-F238E27FC236}">
                <a16:creationId xmlns:a16="http://schemas.microsoft.com/office/drawing/2014/main" id="{CC4F4D84-D991-D7EF-0C4C-AB6F577BC721}"/>
              </a:ext>
            </a:extLst>
          </p:cNvPr>
          <p:cNvSpPr>
            <a:spLocks noGrp="1"/>
          </p:cNvSpPr>
          <p:nvPr>
            <p:ph type="ftr" sz="quarter" idx="11"/>
          </p:nvPr>
        </p:nvSpPr>
        <p:spPr/>
        <p:txBody>
          <a:bodyPr/>
          <a:lstStyle/>
          <a:p>
            <a:endParaRPr lang="nb-NO" dirty="0"/>
          </a:p>
        </p:txBody>
      </p:sp>
      <p:sp>
        <p:nvSpPr>
          <p:cNvPr id="6" name="Plassholder for lysbildenummer 5">
            <a:extLst>
              <a:ext uri="{FF2B5EF4-FFF2-40B4-BE49-F238E27FC236}">
                <a16:creationId xmlns:a16="http://schemas.microsoft.com/office/drawing/2014/main" id="{25DFAE82-CC97-3DAA-B569-2B158F410436}"/>
              </a:ext>
            </a:extLst>
          </p:cNvPr>
          <p:cNvSpPr>
            <a:spLocks noGrp="1"/>
          </p:cNvSpPr>
          <p:nvPr>
            <p:ph type="sldNum" sz="quarter" idx="12"/>
          </p:nvPr>
        </p:nvSpPr>
        <p:spPr/>
        <p:txBody>
          <a:bodyPr/>
          <a:lstStyle/>
          <a:p>
            <a:fld id="{71CED30B-EF86-40DC-9C27-91E439E84990}" type="slidenum">
              <a:rPr lang="nb-NO" smtClean="0"/>
              <a:t>‹#›</a:t>
            </a:fld>
            <a:endParaRPr lang="nb-NO" dirty="0"/>
          </a:p>
        </p:txBody>
      </p:sp>
    </p:spTree>
    <p:extLst>
      <p:ext uri="{BB962C8B-B14F-4D97-AF65-F5344CB8AC3E}">
        <p14:creationId xmlns:p14="http://schemas.microsoft.com/office/powerpoint/2010/main" val="21594849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0F3ECA0A-857C-47E2-B411-5D11F7939217}"/>
              </a:ext>
            </a:extLst>
          </p:cNvPr>
          <p:cNvSpPr>
            <a:spLocks/>
          </p:cNvSpPr>
          <p:nvPr userDrawn="1"/>
        </p:nvSpPr>
        <p:spPr>
          <a:xfrm>
            <a:off x="1118986" y="1016326"/>
            <a:ext cx="9954022" cy="4829494"/>
          </a:xfrm>
          <a:prstGeom prst="rect">
            <a:avLst/>
          </a:prstGeom>
          <a:solidFill>
            <a:srgbClr val="E3DE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ittel 1">
            <a:extLst>
              <a:ext uri="{FF2B5EF4-FFF2-40B4-BE49-F238E27FC236}">
                <a16:creationId xmlns:a16="http://schemas.microsoft.com/office/drawing/2014/main" id="{AF463211-D41E-427C-8383-66A7775886E7}"/>
              </a:ext>
            </a:extLst>
          </p:cNvPr>
          <p:cNvSpPr>
            <a:spLocks noGrp="1"/>
          </p:cNvSpPr>
          <p:nvPr>
            <p:ph type="ctrTitle"/>
          </p:nvPr>
        </p:nvSpPr>
        <p:spPr>
          <a:xfrm>
            <a:off x="1181097" y="3948455"/>
            <a:ext cx="9829801" cy="933912"/>
          </a:xfrm>
        </p:spPr>
        <p:txBody>
          <a:bodyPr anchor="b">
            <a:normAutofit/>
          </a:bodyPr>
          <a:lstStyle>
            <a:lvl1pPr algn="ctr">
              <a:defRPr sz="5400" b="1">
                <a:solidFill>
                  <a:srgbClr val="000000"/>
                </a:solidFill>
                <a:latin typeface="Arial" panose="020B0604020202020204" pitchFamily="34" charset="0"/>
                <a:cs typeface="Arial" panose="020B0604020202020204" pitchFamily="34" charset="0"/>
              </a:defRPr>
            </a:lvl1pPr>
          </a:lstStyle>
          <a:p>
            <a:r>
              <a:rPr lang="nb-NO"/>
              <a:t>Klikk for å redigere tittelstil</a:t>
            </a:r>
            <a:endParaRPr lang="nb-NO" dirty="0"/>
          </a:p>
        </p:txBody>
      </p:sp>
      <p:sp>
        <p:nvSpPr>
          <p:cNvPr id="8" name="Undertittel 2">
            <a:extLst>
              <a:ext uri="{FF2B5EF4-FFF2-40B4-BE49-F238E27FC236}">
                <a16:creationId xmlns:a16="http://schemas.microsoft.com/office/drawing/2014/main" id="{EA9502C3-95EA-427F-A849-32D6BDBAF574}"/>
              </a:ext>
            </a:extLst>
          </p:cNvPr>
          <p:cNvSpPr>
            <a:spLocks noGrp="1"/>
          </p:cNvSpPr>
          <p:nvPr>
            <p:ph type="subTitle" idx="1"/>
          </p:nvPr>
        </p:nvSpPr>
        <p:spPr>
          <a:xfrm>
            <a:off x="1181097" y="4999137"/>
            <a:ext cx="9829801" cy="365125"/>
          </a:xfrm>
        </p:spPr>
        <p:txBody>
          <a:bodyPr/>
          <a:lstStyle>
            <a:lvl1pPr marL="0" indent="0" algn="ctr">
              <a:buNone/>
              <a:defRPr sz="2400">
                <a:solidFill>
                  <a:srgbClr val="00000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pic>
        <p:nvPicPr>
          <p:cNvPr id="11" name="Bilde 10" descr="Et bilde som inneholder sort, mørke&#10;&#10;Automatisk generert beskrivelse">
            <a:extLst>
              <a:ext uri="{FF2B5EF4-FFF2-40B4-BE49-F238E27FC236}">
                <a16:creationId xmlns:a16="http://schemas.microsoft.com/office/drawing/2014/main" id="{A6283C8D-F40E-40E4-9E45-92A5422C12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76947" y="1362908"/>
            <a:ext cx="1438105" cy="2012080"/>
          </a:xfrm>
          <a:prstGeom prst="rect">
            <a:avLst/>
          </a:prstGeom>
        </p:spPr>
      </p:pic>
    </p:spTree>
    <p:extLst>
      <p:ext uri="{BB962C8B-B14F-4D97-AF65-F5344CB8AC3E}">
        <p14:creationId xmlns:p14="http://schemas.microsoft.com/office/powerpoint/2010/main" val="16208863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iste lysbilde">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D2145D9C-736C-004E-639F-FCD0EF7B2BC3}"/>
              </a:ext>
            </a:extLst>
          </p:cNvPr>
          <p:cNvSpPr>
            <a:spLocks noGrp="1"/>
          </p:cNvSpPr>
          <p:nvPr>
            <p:ph type="dt" sz="half" idx="10"/>
          </p:nvPr>
        </p:nvSpPr>
        <p:spPr/>
        <p:txBody>
          <a:bodyPr/>
          <a:lstStyle/>
          <a:p>
            <a:fld id="{429ECBA5-2C27-4A67-856E-A6C0EDA57A13}" type="datetime1">
              <a:rPr lang="nb-NO" smtClean="0"/>
              <a:t>16.10.2026</a:t>
            </a:fld>
            <a:endParaRPr lang="nb-NO" dirty="0"/>
          </a:p>
        </p:txBody>
      </p:sp>
      <p:sp>
        <p:nvSpPr>
          <p:cNvPr id="5" name="Plassholder for bunntekst 4">
            <a:extLst>
              <a:ext uri="{FF2B5EF4-FFF2-40B4-BE49-F238E27FC236}">
                <a16:creationId xmlns:a16="http://schemas.microsoft.com/office/drawing/2014/main" id="{7766746E-37DF-5490-4017-A03EF21C732B}"/>
              </a:ext>
            </a:extLst>
          </p:cNvPr>
          <p:cNvSpPr>
            <a:spLocks noGrp="1"/>
          </p:cNvSpPr>
          <p:nvPr>
            <p:ph type="ftr" sz="quarter" idx="11"/>
          </p:nvPr>
        </p:nvSpPr>
        <p:spPr/>
        <p:txBody>
          <a:bodyPr/>
          <a:lstStyle/>
          <a:p>
            <a:endParaRPr lang="nb-NO" dirty="0"/>
          </a:p>
        </p:txBody>
      </p:sp>
      <p:sp>
        <p:nvSpPr>
          <p:cNvPr id="6" name="Plassholder for lysbildenummer 5">
            <a:extLst>
              <a:ext uri="{FF2B5EF4-FFF2-40B4-BE49-F238E27FC236}">
                <a16:creationId xmlns:a16="http://schemas.microsoft.com/office/drawing/2014/main" id="{9A5C5A08-BDA3-D8B7-5FA5-EF2C4C6E02F3}"/>
              </a:ext>
            </a:extLst>
          </p:cNvPr>
          <p:cNvSpPr>
            <a:spLocks noGrp="1"/>
          </p:cNvSpPr>
          <p:nvPr>
            <p:ph type="sldNum" sz="quarter" idx="12"/>
          </p:nvPr>
        </p:nvSpPr>
        <p:spPr/>
        <p:txBody>
          <a:bodyPr/>
          <a:lstStyle/>
          <a:p>
            <a:fld id="{5D358ED6-D90D-4E1A-93C9-37827FB9C0AF}" type="slidenum">
              <a:rPr lang="nb-NO" smtClean="0"/>
              <a:t>‹#›</a:t>
            </a:fld>
            <a:endParaRPr lang="nb-NO" dirty="0"/>
          </a:p>
        </p:txBody>
      </p:sp>
      <p:sp>
        <p:nvSpPr>
          <p:cNvPr id="13" name="TekstSylinder 12">
            <a:extLst>
              <a:ext uri="{FF2B5EF4-FFF2-40B4-BE49-F238E27FC236}">
                <a16:creationId xmlns:a16="http://schemas.microsoft.com/office/drawing/2014/main" id="{F4956005-C2CC-B4DD-5AD6-7C196596FCBB}"/>
              </a:ext>
            </a:extLst>
          </p:cNvPr>
          <p:cNvSpPr txBox="1"/>
          <p:nvPr/>
        </p:nvSpPr>
        <p:spPr>
          <a:xfrm>
            <a:off x="2662015" y="2904181"/>
            <a:ext cx="6110242" cy="369332"/>
          </a:xfrm>
          <a:prstGeom prst="rect">
            <a:avLst/>
          </a:prstGeom>
          <a:noFill/>
        </p:spPr>
        <p:txBody>
          <a:bodyPr wrap="square">
            <a:spAutoFit/>
          </a:bodyPr>
          <a:lstStyle/>
          <a:p>
            <a:endParaRPr lang="nb-NO" dirty="0"/>
          </a:p>
        </p:txBody>
      </p:sp>
      <p:sp>
        <p:nvSpPr>
          <p:cNvPr id="9" name="Rektangel 8">
            <a:extLst>
              <a:ext uri="{FF2B5EF4-FFF2-40B4-BE49-F238E27FC236}">
                <a16:creationId xmlns:a16="http://schemas.microsoft.com/office/drawing/2014/main" id="{8334941B-2C5B-4367-8EF5-D266B42F50B7}"/>
              </a:ext>
            </a:extLst>
          </p:cNvPr>
          <p:cNvSpPr>
            <a:spLocks/>
          </p:cNvSpPr>
          <p:nvPr userDrawn="1"/>
        </p:nvSpPr>
        <p:spPr>
          <a:xfrm>
            <a:off x="1118986" y="1016326"/>
            <a:ext cx="9954022" cy="4829494"/>
          </a:xfrm>
          <a:prstGeom prst="rect">
            <a:avLst/>
          </a:prstGeom>
          <a:solidFill>
            <a:schemeClr val="bg1">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0" name="Tittel 1">
            <a:extLst>
              <a:ext uri="{FF2B5EF4-FFF2-40B4-BE49-F238E27FC236}">
                <a16:creationId xmlns:a16="http://schemas.microsoft.com/office/drawing/2014/main" id="{8447EE88-DF1F-4714-BC15-D388C1192C81}"/>
              </a:ext>
            </a:extLst>
          </p:cNvPr>
          <p:cNvSpPr>
            <a:spLocks noGrp="1"/>
          </p:cNvSpPr>
          <p:nvPr>
            <p:ph type="ctrTitle"/>
          </p:nvPr>
        </p:nvSpPr>
        <p:spPr>
          <a:xfrm>
            <a:off x="1181097" y="3948455"/>
            <a:ext cx="9829801" cy="933912"/>
          </a:xfrm>
        </p:spPr>
        <p:txBody>
          <a:bodyPr anchor="b">
            <a:normAutofit/>
          </a:bodyPr>
          <a:lstStyle>
            <a:lvl1pPr algn="ctr">
              <a:defRPr sz="5400" b="1">
                <a:solidFill>
                  <a:srgbClr val="000000"/>
                </a:solidFill>
                <a:latin typeface="Arial" panose="020B0604020202020204" pitchFamily="34" charset="0"/>
                <a:cs typeface="Arial" panose="020B0604020202020204" pitchFamily="34" charset="0"/>
              </a:defRPr>
            </a:lvl1pPr>
          </a:lstStyle>
          <a:p>
            <a:r>
              <a:rPr lang="nb-NO"/>
              <a:t>Klikk for å redigere tittelstil</a:t>
            </a:r>
            <a:endParaRPr lang="nb-NO" dirty="0"/>
          </a:p>
        </p:txBody>
      </p:sp>
      <p:pic>
        <p:nvPicPr>
          <p:cNvPr id="12" name="Bilde 11" descr="Et bilde som inneholder sort, mørke&#10;&#10;Automatisk generert beskrivelse">
            <a:extLst>
              <a:ext uri="{FF2B5EF4-FFF2-40B4-BE49-F238E27FC236}">
                <a16:creationId xmlns:a16="http://schemas.microsoft.com/office/drawing/2014/main" id="{9059FE82-DBAE-4039-A85C-B3E8984F29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76947" y="1362908"/>
            <a:ext cx="1438105" cy="2012080"/>
          </a:xfrm>
          <a:prstGeom prst="rect">
            <a:avLst/>
          </a:prstGeom>
        </p:spPr>
      </p:pic>
    </p:spTree>
    <p:extLst>
      <p:ext uri="{BB962C8B-B14F-4D97-AF65-F5344CB8AC3E}">
        <p14:creationId xmlns:p14="http://schemas.microsoft.com/office/powerpoint/2010/main" val="13085621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image" Target="../media/image3.png"/><Relationship Id="rId5" Type="http://schemas.openxmlformats.org/officeDocument/2006/relationships/slideLayout" Target="../slideLayouts/slideLayout10.xml"/><Relationship Id="rId10" Type="http://schemas.openxmlformats.org/officeDocument/2006/relationships/image" Target="../media/image2.png"/><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image" Target="../media/image3.png"/><Relationship Id="rId4" Type="http://schemas.openxmlformats.org/officeDocument/2006/relationships/slideLayout" Target="../slideLayouts/slideLayout17.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5.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4.png"/><Relationship Id="rId5" Type="http://schemas.openxmlformats.org/officeDocument/2006/relationships/theme" Target="../theme/theme4.xml"/><Relationship Id="rId4"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5.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image" Target="../media/image4.png"/><Relationship Id="rId5" Type="http://schemas.openxmlformats.org/officeDocument/2006/relationships/theme" Target="../theme/theme5.xml"/><Relationship Id="rId4"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1B3A3CC7-84C6-4C0F-4A98-45F51E8397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DB73C3C1-23DA-1338-43D5-53471BC35D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ECE13FAB-EC02-171B-5DE4-52B6E93FEA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E3F28EB1-A653-4AC2-82CC-AED67F439B86}" type="datetimeFigureOut">
              <a:rPr lang="nb-NO" smtClean="0"/>
              <a:t>16.10.2026</a:t>
            </a:fld>
            <a:endParaRPr lang="nb-NO" dirty="0"/>
          </a:p>
        </p:txBody>
      </p:sp>
      <p:sp>
        <p:nvSpPr>
          <p:cNvPr id="5" name="Plassholder for bunntekst 4">
            <a:extLst>
              <a:ext uri="{FF2B5EF4-FFF2-40B4-BE49-F238E27FC236}">
                <a16:creationId xmlns:a16="http://schemas.microsoft.com/office/drawing/2014/main" id="{89C02EF9-E19C-B6F4-E797-C6B60B9F52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nb-NO" dirty="0"/>
          </a:p>
        </p:txBody>
      </p:sp>
      <p:sp>
        <p:nvSpPr>
          <p:cNvPr id="6" name="Plassholder for lysbildenummer 5">
            <a:extLst>
              <a:ext uri="{FF2B5EF4-FFF2-40B4-BE49-F238E27FC236}">
                <a16:creationId xmlns:a16="http://schemas.microsoft.com/office/drawing/2014/main" id="{51796A93-364C-5117-DDA3-D6DE46F866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5D6F25D0-1227-48A6-A6EC-0B74D2622059}" type="slidenum">
              <a:rPr lang="nb-NO" smtClean="0"/>
              <a:t>‹#›</a:t>
            </a:fld>
            <a:endParaRPr lang="nb-NO" dirty="0"/>
          </a:p>
        </p:txBody>
      </p:sp>
    </p:spTree>
    <p:extLst>
      <p:ext uri="{BB962C8B-B14F-4D97-AF65-F5344CB8AC3E}">
        <p14:creationId xmlns:p14="http://schemas.microsoft.com/office/powerpoint/2010/main" val="2055214793"/>
      </p:ext>
    </p:extLst>
  </p:cSld>
  <p:clrMap bg1="lt1" tx1="dk1" bg2="lt2" tx2="dk2" accent1="accent1" accent2="accent2" accent3="accent3" accent4="accent4" accent5="accent5" accent6="accent6" hlink="hlink" folHlink="folHlink"/>
  <p:sldLayoutIdLst>
    <p:sldLayoutId id="2147483661" r:id="rId1"/>
    <p:sldLayoutId id="2147483729" r:id="rId2"/>
    <p:sldLayoutId id="2147483735" r:id="rId3"/>
    <p:sldLayoutId id="2147483736" r:id="rId4"/>
    <p:sldLayoutId id="2147483739" r:id="rId5"/>
  </p:sldLayoutIdLst>
  <p:txStyles>
    <p:titleStyle>
      <a:lvl1pPr algn="l" defTabSz="914400" rtl="0" eaLnBrk="1" latinLnBrk="0" hangingPunct="1">
        <a:lnSpc>
          <a:spcPct val="90000"/>
        </a:lnSpc>
        <a:spcBef>
          <a:spcPct val="0"/>
        </a:spcBef>
        <a:buNone/>
        <a:defRPr sz="4400" b="1" kern="1200">
          <a:solidFill>
            <a:srgbClr val="00000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00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4F2EB"/>
        </a:solidFill>
        <a:effectLst/>
      </p:bgPr>
    </p:bg>
    <p:spTree>
      <p:nvGrpSpPr>
        <p:cNvPr id="1" name=""/>
        <p:cNvGrpSpPr/>
        <p:nvPr/>
      </p:nvGrpSpPr>
      <p:grpSpPr>
        <a:xfrm>
          <a:off x="0" y="0"/>
          <a:ext cx="0" cy="0"/>
          <a:chOff x="0" y="0"/>
          <a:chExt cx="0" cy="0"/>
        </a:xfrm>
      </p:grpSpPr>
      <p:pic>
        <p:nvPicPr>
          <p:cNvPr id="12" name="Bilde 11" descr="Et bilde som inneholder symbol, kunst, Symmetri, design&#10;&#10;Automatisk generert beskrivelse">
            <a:extLst>
              <a:ext uri="{FF2B5EF4-FFF2-40B4-BE49-F238E27FC236}">
                <a16:creationId xmlns:a16="http://schemas.microsoft.com/office/drawing/2014/main" id="{B9A92A1B-0E66-482E-2FD8-B574DC86B673}"/>
              </a:ext>
            </a:extLst>
          </p:cNvPr>
          <p:cNvPicPr>
            <a:picLocks noChangeAspect="1"/>
          </p:cNvPicPr>
          <p:nvPr/>
        </p:nvPicPr>
        <p:blipFill rotWithShape="1">
          <a:blip r:embed="rId10">
            <a:alphaModFix amt="5000"/>
            <a:extLst>
              <a:ext uri="{28A0092B-C50C-407E-A947-70E740481C1C}">
                <a14:useLocalDpi xmlns:a14="http://schemas.microsoft.com/office/drawing/2010/main" val="0"/>
              </a:ext>
            </a:extLst>
          </a:blip>
          <a:srcRect r="28963" b="56618"/>
          <a:stretch/>
        </p:blipFill>
        <p:spPr>
          <a:xfrm>
            <a:off x="5308644" y="979415"/>
            <a:ext cx="6960600" cy="5947478"/>
          </a:xfrm>
          <a:prstGeom prst="rect">
            <a:avLst/>
          </a:prstGeom>
        </p:spPr>
      </p:pic>
      <p:sp>
        <p:nvSpPr>
          <p:cNvPr id="2" name="Plassholder for tittel 1">
            <a:extLst>
              <a:ext uri="{FF2B5EF4-FFF2-40B4-BE49-F238E27FC236}">
                <a16:creationId xmlns:a16="http://schemas.microsoft.com/office/drawing/2014/main" id="{7F05079D-5048-01C8-6754-3ADA17AE15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F806E57A-7C25-7442-C0B5-7D7A848692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9D7679FB-EBE9-D2F9-A3F1-A33438DD92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F895CAC-8D5B-4C35-BBAE-1C980CEFBCD6}" type="datetime1">
              <a:rPr lang="nb-NO" smtClean="0"/>
              <a:t>16.10.2026</a:t>
            </a:fld>
            <a:endParaRPr lang="nb-NO" dirty="0"/>
          </a:p>
        </p:txBody>
      </p:sp>
      <p:sp>
        <p:nvSpPr>
          <p:cNvPr id="5" name="Plassholder for bunntekst 4">
            <a:extLst>
              <a:ext uri="{FF2B5EF4-FFF2-40B4-BE49-F238E27FC236}">
                <a16:creationId xmlns:a16="http://schemas.microsoft.com/office/drawing/2014/main" id="{07B99DE5-C711-8176-07E7-9787AFA8CD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nb-NO" dirty="0"/>
          </a:p>
        </p:txBody>
      </p:sp>
      <p:sp>
        <p:nvSpPr>
          <p:cNvPr id="6" name="Plassholder for lysbildenummer 5">
            <a:extLst>
              <a:ext uri="{FF2B5EF4-FFF2-40B4-BE49-F238E27FC236}">
                <a16:creationId xmlns:a16="http://schemas.microsoft.com/office/drawing/2014/main" id="{BC9E9DB7-580D-AC8C-9811-5FD5E09A80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B7987C8B-90BA-4DCB-B776-E68379AE3FF7}" type="slidenum">
              <a:rPr lang="nb-NO" smtClean="0"/>
              <a:pPr/>
              <a:t>‹#›</a:t>
            </a:fld>
            <a:endParaRPr lang="nb-NO" dirty="0"/>
          </a:p>
        </p:txBody>
      </p:sp>
      <p:pic>
        <p:nvPicPr>
          <p:cNvPr id="8" name="Bilde 7" descr="Et bilde som inneholder sort, mørke&#10;&#10;Automatisk generert beskrivelse">
            <a:extLst>
              <a:ext uri="{FF2B5EF4-FFF2-40B4-BE49-F238E27FC236}">
                <a16:creationId xmlns:a16="http://schemas.microsoft.com/office/drawing/2014/main" id="{0A420AA0-E351-DE7C-674D-ADF0AE50E41F}"/>
              </a:ext>
            </a:extLst>
          </p:cNvPr>
          <p:cNvPicPr>
            <a:picLocks noChangeAspect="1"/>
          </p:cNvPicPr>
          <p:nvPr/>
        </p:nvPicPr>
        <p:blipFill rotWithShape="1">
          <a:blip r:embed="rId11">
            <a:extLst>
              <a:ext uri="{28A0092B-C50C-407E-A947-70E740481C1C}">
                <a14:useLocalDpi xmlns:a14="http://schemas.microsoft.com/office/drawing/2010/main" val="0"/>
              </a:ext>
            </a:extLst>
          </a:blip>
          <a:srcRect l="27678" t="11260" r="2896" b="-11260"/>
          <a:stretch/>
        </p:blipFill>
        <p:spPr>
          <a:xfrm>
            <a:off x="10923749" y="136525"/>
            <a:ext cx="1149931" cy="552122"/>
          </a:xfrm>
          <a:prstGeom prst="rect">
            <a:avLst/>
          </a:prstGeom>
        </p:spPr>
      </p:pic>
    </p:spTree>
    <p:extLst>
      <p:ext uri="{BB962C8B-B14F-4D97-AF65-F5344CB8AC3E}">
        <p14:creationId xmlns:p14="http://schemas.microsoft.com/office/powerpoint/2010/main" val="382484040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Lst>
  <p:hf hdr="0"/>
  <p:txStyles>
    <p:titleStyle>
      <a:lvl1pPr algn="l" defTabSz="914400" rtl="0" eaLnBrk="1" latinLnBrk="0" hangingPunct="1">
        <a:lnSpc>
          <a:spcPct val="90000"/>
        </a:lnSpc>
        <a:spcBef>
          <a:spcPct val="0"/>
        </a:spcBef>
        <a:buNone/>
        <a:defRPr sz="4400" b="1" kern="1200">
          <a:solidFill>
            <a:srgbClr val="00000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00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B22440E-A540-68E9-ABC8-1D32E6E72C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2301B4CE-22F4-8B47-6BFC-10DA2BC348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2DC4B8E8-3F70-B9F0-0392-DB1288C385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C027A48-0F5D-4FC0-B123-D86AC4AA0614}" type="datetime1">
              <a:rPr lang="nb-NO" smtClean="0"/>
              <a:t>16.10.2026</a:t>
            </a:fld>
            <a:endParaRPr lang="nb-NO" dirty="0"/>
          </a:p>
        </p:txBody>
      </p:sp>
      <p:sp>
        <p:nvSpPr>
          <p:cNvPr id="5" name="Plassholder for bunntekst 4">
            <a:extLst>
              <a:ext uri="{FF2B5EF4-FFF2-40B4-BE49-F238E27FC236}">
                <a16:creationId xmlns:a16="http://schemas.microsoft.com/office/drawing/2014/main" id="{DB3C3150-EF8B-80B0-EE16-2F5300FD5E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nb-NO" dirty="0"/>
          </a:p>
        </p:txBody>
      </p:sp>
      <p:sp>
        <p:nvSpPr>
          <p:cNvPr id="6" name="Plassholder for lysbildenummer 5">
            <a:extLst>
              <a:ext uri="{FF2B5EF4-FFF2-40B4-BE49-F238E27FC236}">
                <a16:creationId xmlns:a16="http://schemas.microsoft.com/office/drawing/2014/main" id="{AB5AA356-FE20-347D-4538-5C05EA765D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237754D0-A8F8-4A55-A213-89EF461C71AC}" type="slidenum">
              <a:rPr lang="nb-NO" smtClean="0"/>
              <a:pPr/>
              <a:t>‹#›</a:t>
            </a:fld>
            <a:endParaRPr lang="nb-NO" dirty="0"/>
          </a:p>
        </p:txBody>
      </p:sp>
      <p:pic>
        <p:nvPicPr>
          <p:cNvPr id="8" name="Bilde 7" descr="Et bilde som inneholder sort, mørke&#10;&#10;Automatisk generert beskrivelse">
            <a:extLst>
              <a:ext uri="{FF2B5EF4-FFF2-40B4-BE49-F238E27FC236}">
                <a16:creationId xmlns:a16="http://schemas.microsoft.com/office/drawing/2014/main" id="{54D5DC6E-94A8-4680-0EC3-888473195913}"/>
              </a:ext>
            </a:extLst>
          </p:cNvPr>
          <p:cNvPicPr>
            <a:picLocks noChangeAspect="1"/>
          </p:cNvPicPr>
          <p:nvPr/>
        </p:nvPicPr>
        <p:blipFill rotWithShape="1">
          <a:blip r:embed="rId10">
            <a:extLst>
              <a:ext uri="{28A0092B-C50C-407E-A947-70E740481C1C}">
                <a14:useLocalDpi xmlns:a14="http://schemas.microsoft.com/office/drawing/2010/main" val="0"/>
              </a:ext>
            </a:extLst>
          </a:blip>
          <a:srcRect l="-5226" t="-23350" r="-3931" b="-21550"/>
          <a:stretch/>
        </p:blipFill>
        <p:spPr>
          <a:xfrm>
            <a:off x="10255800" y="136525"/>
            <a:ext cx="1808012" cy="800028"/>
          </a:xfrm>
          <a:prstGeom prst="rect">
            <a:avLst/>
          </a:prstGeom>
        </p:spPr>
      </p:pic>
    </p:spTree>
    <p:extLst>
      <p:ext uri="{BB962C8B-B14F-4D97-AF65-F5344CB8AC3E}">
        <p14:creationId xmlns:p14="http://schemas.microsoft.com/office/powerpoint/2010/main" val="63383970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p:hf hdr="0"/>
  <p:txStyles>
    <p:titleStyle>
      <a:lvl1pPr algn="l" defTabSz="914400" rtl="0" eaLnBrk="1" latinLnBrk="0" hangingPunct="1">
        <a:lnSpc>
          <a:spcPct val="90000"/>
        </a:lnSpc>
        <a:spcBef>
          <a:spcPct val="0"/>
        </a:spcBef>
        <a:buNone/>
        <a:defRPr sz="4400" b="1" kern="1200">
          <a:solidFill>
            <a:srgbClr val="00000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00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Bilde 12" descr="Et bilde som inneholder Font, tekst, Grafikk, logo&#10;&#10;Automatisk generert beskrivelse">
            <a:extLst>
              <a:ext uri="{FF2B5EF4-FFF2-40B4-BE49-F238E27FC236}">
                <a16:creationId xmlns:a16="http://schemas.microsoft.com/office/drawing/2014/main" id="{D6F2D289-83D7-A06D-900E-2301BDC17367}"/>
              </a:ext>
            </a:extLst>
          </p:cNvPr>
          <p:cNvPicPr>
            <a:picLocks noChangeAspect="1"/>
          </p:cNvPicPr>
          <p:nvPr/>
        </p:nvPicPr>
        <p:blipFill rotWithShape="1">
          <a:blip r:embed="rId6">
            <a:extLst>
              <a:ext uri="{28A0092B-C50C-407E-A947-70E740481C1C}">
                <a14:useLocalDpi xmlns:a14="http://schemas.microsoft.com/office/drawing/2010/main" val="0"/>
              </a:ext>
            </a:extLst>
          </a:blip>
          <a:srcRect l="28860"/>
          <a:stretch/>
        </p:blipFill>
        <p:spPr>
          <a:xfrm>
            <a:off x="10943431" y="74970"/>
            <a:ext cx="1176136" cy="551737"/>
          </a:xfrm>
          <a:prstGeom prst="rect">
            <a:avLst/>
          </a:prstGeom>
        </p:spPr>
      </p:pic>
      <p:pic>
        <p:nvPicPr>
          <p:cNvPr id="8" name="Bilde 7" descr="Et bilde som inneholder symbol, Grafikk, hvit, Font&#10;&#10;Automatisk generert beskrivelse">
            <a:extLst>
              <a:ext uri="{FF2B5EF4-FFF2-40B4-BE49-F238E27FC236}">
                <a16:creationId xmlns:a16="http://schemas.microsoft.com/office/drawing/2014/main" id="{7F6D2BF9-5C3B-4713-FEC8-B4BE9F6465D4}"/>
              </a:ext>
            </a:extLst>
          </p:cNvPr>
          <p:cNvPicPr>
            <a:picLocks noChangeAspect="1"/>
          </p:cNvPicPr>
          <p:nvPr/>
        </p:nvPicPr>
        <p:blipFill rotWithShape="1">
          <a:blip r:embed="rId7">
            <a:alphaModFix amt="5000"/>
            <a:extLst>
              <a:ext uri="{28A0092B-C50C-407E-A947-70E740481C1C}">
                <a14:useLocalDpi xmlns:a14="http://schemas.microsoft.com/office/drawing/2010/main" val="0"/>
              </a:ext>
            </a:extLst>
          </a:blip>
          <a:srcRect t="-1" r="28429" b="58941"/>
          <a:stretch/>
        </p:blipFill>
        <p:spPr>
          <a:xfrm>
            <a:off x="4724400" y="867305"/>
            <a:ext cx="7526055" cy="6040800"/>
          </a:xfrm>
          <a:prstGeom prst="rect">
            <a:avLst/>
          </a:prstGeom>
        </p:spPr>
      </p:pic>
      <p:sp>
        <p:nvSpPr>
          <p:cNvPr id="2" name="Plassholder for tittel 1">
            <a:extLst>
              <a:ext uri="{FF2B5EF4-FFF2-40B4-BE49-F238E27FC236}">
                <a16:creationId xmlns:a16="http://schemas.microsoft.com/office/drawing/2014/main" id="{604D9050-57AB-BCE7-674B-D629C46EA2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320E4405-6EFE-2B06-7D9D-BB2576283C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354FB3C5-FDDF-F222-6DE3-E2B4BE958C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5D8BA7C8-C346-41FE-9694-D7F9F68874C3}" type="datetime1">
              <a:rPr lang="nb-NO" smtClean="0"/>
              <a:t>16.10.2026</a:t>
            </a:fld>
            <a:endParaRPr lang="nb-NO" dirty="0"/>
          </a:p>
        </p:txBody>
      </p:sp>
      <p:sp>
        <p:nvSpPr>
          <p:cNvPr id="5" name="Plassholder for bunntekst 4">
            <a:extLst>
              <a:ext uri="{FF2B5EF4-FFF2-40B4-BE49-F238E27FC236}">
                <a16:creationId xmlns:a16="http://schemas.microsoft.com/office/drawing/2014/main" id="{24092AE9-F9F6-DFE7-5127-B015F4AB26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nb-NO" dirty="0"/>
          </a:p>
        </p:txBody>
      </p:sp>
      <p:sp>
        <p:nvSpPr>
          <p:cNvPr id="6" name="Plassholder for lysbildenummer 5">
            <a:extLst>
              <a:ext uri="{FF2B5EF4-FFF2-40B4-BE49-F238E27FC236}">
                <a16:creationId xmlns:a16="http://schemas.microsoft.com/office/drawing/2014/main" id="{36F25416-A26D-92CE-E7B9-8863583AAB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CBBB852F-4543-44A8-B194-627A7A78B7C9}" type="slidenum">
              <a:rPr lang="nb-NO" smtClean="0"/>
              <a:pPr/>
              <a:t>‹#›</a:t>
            </a:fld>
            <a:endParaRPr lang="nb-NO" dirty="0"/>
          </a:p>
        </p:txBody>
      </p:sp>
    </p:spTree>
    <p:extLst>
      <p:ext uri="{BB962C8B-B14F-4D97-AF65-F5344CB8AC3E}">
        <p14:creationId xmlns:p14="http://schemas.microsoft.com/office/powerpoint/2010/main" val="128907543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95" r:id="rId3"/>
    <p:sldLayoutId id="2147483678" r:id="rId4"/>
  </p:sldLayoutIdLst>
  <p:hf hd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EAAA00"/>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8192FB97-28B2-B811-718D-1733EBDADE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D957496F-388E-67B1-61EE-0B01E09102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75AC58D6-E60E-A49B-70EC-A96CF00CF1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5B7413CB-1ED5-40BC-AEC2-C17F36F83C50}" type="datetime1">
              <a:rPr lang="nb-NO" smtClean="0"/>
              <a:t>16.10.2026</a:t>
            </a:fld>
            <a:endParaRPr lang="nb-NO" dirty="0"/>
          </a:p>
        </p:txBody>
      </p:sp>
      <p:sp>
        <p:nvSpPr>
          <p:cNvPr id="5" name="Plassholder for bunntekst 4">
            <a:extLst>
              <a:ext uri="{FF2B5EF4-FFF2-40B4-BE49-F238E27FC236}">
                <a16:creationId xmlns:a16="http://schemas.microsoft.com/office/drawing/2014/main" id="{CF31D338-33E1-4EF5-1568-197BA02D1B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endParaRPr lang="nb-NO" dirty="0"/>
          </a:p>
        </p:txBody>
      </p:sp>
      <p:sp>
        <p:nvSpPr>
          <p:cNvPr id="6" name="Plassholder for lysbildenummer 5">
            <a:extLst>
              <a:ext uri="{FF2B5EF4-FFF2-40B4-BE49-F238E27FC236}">
                <a16:creationId xmlns:a16="http://schemas.microsoft.com/office/drawing/2014/main" id="{479A8EDA-F178-2DFC-00F8-55BF65140A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71CED30B-EF86-40DC-9C27-91E439E84990}" type="slidenum">
              <a:rPr lang="nb-NO" smtClean="0"/>
              <a:pPr/>
              <a:t>‹#›</a:t>
            </a:fld>
            <a:endParaRPr lang="nb-NO" dirty="0"/>
          </a:p>
        </p:txBody>
      </p:sp>
      <p:pic>
        <p:nvPicPr>
          <p:cNvPr id="10" name="Bilde 9" descr="Et bilde som inneholder Font, tekst, Grafikk, logo&#10;&#10;Automatisk generert beskrivelse">
            <a:extLst>
              <a:ext uri="{FF2B5EF4-FFF2-40B4-BE49-F238E27FC236}">
                <a16:creationId xmlns:a16="http://schemas.microsoft.com/office/drawing/2014/main" id="{605038BF-B67C-A01A-C357-BB95464BF899}"/>
              </a:ext>
            </a:extLst>
          </p:cNvPr>
          <p:cNvPicPr>
            <a:picLocks noChangeAspect="1"/>
          </p:cNvPicPr>
          <p:nvPr/>
        </p:nvPicPr>
        <p:blipFill rotWithShape="1">
          <a:blip r:embed="rId6">
            <a:extLst>
              <a:ext uri="{28A0092B-C50C-407E-A947-70E740481C1C}">
                <a14:useLocalDpi xmlns:a14="http://schemas.microsoft.com/office/drawing/2010/main" val="0"/>
              </a:ext>
            </a:extLst>
          </a:blip>
          <a:srcRect l="28860"/>
          <a:stretch/>
        </p:blipFill>
        <p:spPr>
          <a:xfrm>
            <a:off x="10943431" y="74970"/>
            <a:ext cx="1176136" cy="551737"/>
          </a:xfrm>
          <a:prstGeom prst="rect">
            <a:avLst/>
          </a:prstGeom>
        </p:spPr>
      </p:pic>
      <p:grpSp>
        <p:nvGrpSpPr>
          <p:cNvPr id="7" name="Gruppe 6">
            <a:extLst>
              <a:ext uri="{FF2B5EF4-FFF2-40B4-BE49-F238E27FC236}">
                <a16:creationId xmlns:a16="http://schemas.microsoft.com/office/drawing/2014/main" id="{48E8EE2C-ECC2-4A85-89A1-AC3FB3D58AC9}"/>
              </a:ext>
            </a:extLst>
          </p:cNvPr>
          <p:cNvGrpSpPr/>
          <p:nvPr userDrawn="1"/>
        </p:nvGrpSpPr>
        <p:grpSpPr>
          <a:xfrm>
            <a:off x="4724400" y="867305"/>
            <a:ext cx="7526055" cy="6040800"/>
            <a:chOff x="4724400" y="867305"/>
            <a:chExt cx="7526055" cy="6040800"/>
          </a:xfrm>
        </p:grpSpPr>
        <p:pic>
          <p:nvPicPr>
            <p:cNvPr id="11" name="Bilde 10" descr="Et bilde som inneholder symbol, Grafikk, hvit, Font&#10;&#10;Automatisk generert beskrivelse">
              <a:extLst>
                <a:ext uri="{FF2B5EF4-FFF2-40B4-BE49-F238E27FC236}">
                  <a16:creationId xmlns:a16="http://schemas.microsoft.com/office/drawing/2014/main" id="{3511ED02-9E11-4D9D-B429-7750D598C39B}"/>
                </a:ext>
              </a:extLst>
            </p:cNvPr>
            <p:cNvPicPr>
              <a:picLocks noChangeAspect="1"/>
            </p:cNvPicPr>
            <p:nvPr userDrawn="1"/>
          </p:nvPicPr>
          <p:blipFill rotWithShape="1">
            <a:blip r:embed="rId7">
              <a:alphaModFix amt="5000"/>
              <a:extLst>
                <a:ext uri="{28A0092B-C50C-407E-A947-70E740481C1C}">
                  <a14:useLocalDpi xmlns:a14="http://schemas.microsoft.com/office/drawing/2010/main" val="0"/>
                </a:ext>
              </a:extLst>
            </a:blip>
            <a:srcRect t="-1" r="28429" b="58941"/>
            <a:stretch/>
          </p:blipFill>
          <p:spPr>
            <a:xfrm>
              <a:off x="4724400" y="867305"/>
              <a:ext cx="7526055" cy="6040800"/>
            </a:xfrm>
            <a:prstGeom prst="rect">
              <a:avLst/>
            </a:prstGeom>
          </p:spPr>
        </p:pic>
        <p:pic>
          <p:nvPicPr>
            <p:cNvPr id="12" name="Bilde 11" descr="Et bilde som inneholder symbol, Grafikk, hvit, Font&#10;&#10;Automatisk generert beskrivelse">
              <a:extLst>
                <a:ext uri="{FF2B5EF4-FFF2-40B4-BE49-F238E27FC236}">
                  <a16:creationId xmlns:a16="http://schemas.microsoft.com/office/drawing/2014/main" id="{837E7605-8F42-40D3-909F-AB623B61F904}"/>
                </a:ext>
              </a:extLst>
            </p:cNvPr>
            <p:cNvPicPr>
              <a:picLocks noChangeAspect="1"/>
            </p:cNvPicPr>
            <p:nvPr userDrawn="1"/>
          </p:nvPicPr>
          <p:blipFill rotWithShape="1">
            <a:blip r:embed="rId7">
              <a:alphaModFix amt="5000"/>
              <a:extLst>
                <a:ext uri="{28A0092B-C50C-407E-A947-70E740481C1C}">
                  <a14:useLocalDpi xmlns:a14="http://schemas.microsoft.com/office/drawing/2010/main" val="0"/>
                </a:ext>
              </a:extLst>
            </a:blip>
            <a:srcRect t="-1" r="28429" b="58941"/>
            <a:stretch/>
          </p:blipFill>
          <p:spPr>
            <a:xfrm>
              <a:off x="4724400" y="867305"/>
              <a:ext cx="7526055" cy="6040800"/>
            </a:xfrm>
            <a:prstGeom prst="rect">
              <a:avLst/>
            </a:prstGeom>
          </p:spPr>
        </p:pic>
      </p:grpSp>
    </p:spTree>
    <p:extLst>
      <p:ext uri="{BB962C8B-B14F-4D97-AF65-F5344CB8AC3E}">
        <p14:creationId xmlns:p14="http://schemas.microsoft.com/office/powerpoint/2010/main" val="300125437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80" r:id="rId3"/>
    <p:sldLayoutId id="2147483681" r:id="rId4"/>
  </p:sldLayoutIdLst>
  <p:hf hdr="0"/>
  <p:txStyles>
    <p:title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04CA989B-31C6-5A75-81B4-963EFBB9B8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7EB7E489-39C8-9038-315A-BF19834E21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4C2F7CE3-B533-11C5-4CDA-85DA36FEB6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C6A2D484-B925-4318-9E41-E6E6009DF1EA}" type="datetime1">
              <a:rPr lang="nb-NO" smtClean="0"/>
              <a:t>16.10.2026</a:t>
            </a:fld>
            <a:endParaRPr lang="nb-NO" dirty="0"/>
          </a:p>
        </p:txBody>
      </p:sp>
      <p:sp>
        <p:nvSpPr>
          <p:cNvPr id="5" name="Plassholder for bunntekst 4">
            <a:extLst>
              <a:ext uri="{FF2B5EF4-FFF2-40B4-BE49-F238E27FC236}">
                <a16:creationId xmlns:a16="http://schemas.microsoft.com/office/drawing/2014/main" id="{4519033A-484E-D3A5-B4CE-E4BFE6643D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nb-NO" dirty="0"/>
          </a:p>
        </p:txBody>
      </p:sp>
      <p:sp>
        <p:nvSpPr>
          <p:cNvPr id="6" name="Plassholder for lysbildenummer 5">
            <a:extLst>
              <a:ext uri="{FF2B5EF4-FFF2-40B4-BE49-F238E27FC236}">
                <a16:creationId xmlns:a16="http://schemas.microsoft.com/office/drawing/2014/main" id="{20B35769-B10D-A333-A88A-B02C0D50EA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5D358ED6-D90D-4E1A-93C9-37827FB9C0AF}" type="slidenum">
              <a:rPr lang="nb-NO" smtClean="0"/>
              <a:pPr/>
              <a:t>‹#›</a:t>
            </a:fld>
            <a:endParaRPr lang="nb-NO" dirty="0"/>
          </a:p>
        </p:txBody>
      </p:sp>
    </p:spTree>
    <p:extLst>
      <p:ext uri="{BB962C8B-B14F-4D97-AF65-F5344CB8AC3E}">
        <p14:creationId xmlns:p14="http://schemas.microsoft.com/office/powerpoint/2010/main" val="1059044072"/>
      </p:ext>
    </p:extLst>
  </p:cSld>
  <p:clrMap bg1="lt1" tx1="dk1" bg2="lt2" tx2="dk2" accent1="accent1" accent2="accent2" accent3="accent3" accent4="accent4" accent5="accent5" accent6="accent6" hlink="hlink" folHlink="folHlink"/>
  <p:sldLayoutIdLst>
    <p:sldLayoutId id="2147483692" r:id="rId1"/>
  </p:sldLayoutIdLst>
  <p:hf hdr="0"/>
  <p:txStyles>
    <p:titleStyle>
      <a:lvl1pPr algn="l" defTabSz="914400" rtl="0" eaLnBrk="1" latinLnBrk="0" hangingPunct="1">
        <a:lnSpc>
          <a:spcPct val="90000"/>
        </a:lnSpc>
        <a:spcBef>
          <a:spcPct val="0"/>
        </a:spcBef>
        <a:buNone/>
        <a:defRPr sz="4400" b="1" kern="1200">
          <a:solidFill>
            <a:srgbClr val="00000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00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tmp"/><Relationship Id="rId7" Type="http://schemas.openxmlformats.org/officeDocument/2006/relationships/image" Target="../media/image24.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tmp"/><Relationship Id="rId5" Type="http://schemas.openxmlformats.org/officeDocument/2006/relationships/image" Target="../media/image22.tmp"/><Relationship Id="rId4" Type="http://schemas.openxmlformats.org/officeDocument/2006/relationships/image" Target="../media/image21.tmp"/></Relationships>
</file>

<file path=ppt/slides/_rels/slide11.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defTabSz="609630"/>
            <a:endParaRPr lang="nb-NO" sz="1200" noProof="0" dirty="0">
              <a:solidFill>
                <a:prstClr val="black"/>
              </a:solidFill>
              <a:latin typeface="Calibri"/>
            </a:endParaRPr>
          </a:p>
        </p:txBody>
      </p:sp>
      <p:grpSp>
        <p:nvGrpSpPr>
          <p:cNvPr id="3" name="Group 3"/>
          <p:cNvGrpSpPr/>
          <p:nvPr/>
        </p:nvGrpSpPr>
        <p:grpSpPr>
          <a:xfrm>
            <a:off x="953320" y="978597"/>
            <a:ext cx="9962631" cy="4900806"/>
            <a:chOff x="0" y="0"/>
            <a:chExt cx="3935854" cy="1936121"/>
          </a:xfrm>
        </p:grpSpPr>
        <p:sp>
          <p:nvSpPr>
            <p:cNvPr id="4" name="Freeform 4"/>
            <p:cNvSpPr/>
            <p:nvPr/>
          </p:nvSpPr>
          <p:spPr>
            <a:xfrm>
              <a:off x="0" y="0"/>
              <a:ext cx="3935854" cy="1936121"/>
            </a:xfrm>
            <a:custGeom>
              <a:avLst/>
              <a:gdLst/>
              <a:ahLst/>
              <a:cxnLst/>
              <a:rect l="l" t="t" r="r" b="b"/>
              <a:pathLst>
                <a:path w="3935854" h="1936121">
                  <a:moveTo>
                    <a:pt x="0" y="0"/>
                  </a:moveTo>
                  <a:lnTo>
                    <a:pt x="3935854" y="0"/>
                  </a:lnTo>
                  <a:lnTo>
                    <a:pt x="3935854" y="1936121"/>
                  </a:lnTo>
                  <a:lnTo>
                    <a:pt x="0" y="1936121"/>
                  </a:lnTo>
                  <a:close/>
                </a:path>
              </a:pathLst>
            </a:custGeom>
            <a:solidFill>
              <a:srgbClr val="EFECE7">
                <a:alpha val="69804"/>
              </a:srgbClr>
            </a:solidFill>
          </p:spPr>
          <p:txBody>
            <a:bodyPr/>
            <a:lstStyle/>
            <a:p>
              <a:pPr defTabSz="609630"/>
              <a:endParaRPr lang="nb-NO" sz="1200" noProof="0" dirty="0">
                <a:solidFill>
                  <a:prstClr val="black"/>
                </a:solidFill>
                <a:latin typeface="Calibri"/>
              </a:endParaRPr>
            </a:p>
          </p:txBody>
        </p:sp>
        <p:sp>
          <p:nvSpPr>
            <p:cNvPr id="5" name="TextBox 5"/>
            <p:cNvSpPr txBox="1"/>
            <p:nvPr/>
          </p:nvSpPr>
          <p:spPr>
            <a:xfrm>
              <a:off x="0" y="-38100"/>
              <a:ext cx="3935854" cy="1974221"/>
            </a:xfrm>
            <a:prstGeom prst="rect">
              <a:avLst/>
            </a:prstGeom>
          </p:spPr>
          <p:txBody>
            <a:bodyPr lIns="33867" tIns="33867" rIns="33867" bIns="33867" rtlCol="0" anchor="ctr"/>
            <a:lstStyle/>
            <a:p>
              <a:pPr algn="ctr" defTabSz="609630">
                <a:lnSpc>
                  <a:spcPts val="1493"/>
                </a:lnSpc>
              </a:pPr>
              <a:endParaRPr lang="nb-NO" sz="1200" noProof="0" dirty="0">
                <a:solidFill>
                  <a:prstClr val="black"/>
                </a:solidFill>
                <a:latin typeface="Calibri"/>
              </a:endParaRPr>
            </a:p>
          </p:txBody>
        </p:sp>
      </p:grpSp>
      <p:sp>
        <p:nvSpPr>
          <p:cNvPr id="6" name="Freeform 6"/>
          <p:cNvSpPr/>
          <p:nvPr/>
        </p:nvSpPr>
        <p:spPr>
          <a:xfrm>
            <a:off x="5517491" y="1226859"/>
            <a:ext cx="1157018" cy="1618806"/>
          </a:xfrm>
          <a:custGeom>
            <a:avLst/>
            <a:gdLst/>
            <a:ahLst/>
            <a:cxnLst/>
            <a:rect l="l" t="t" r="r" b="b"/>
            <a:pathLst>
              <a:path w="1735527" h="2428209">
                <a:moveTo>
                  <a:pt x="0" y="0"/>
                </a:moveTo>
                <a:lnTo>
                  <a:pt x="1735528" y="0"/>
                </a:lnTo>
                <a:lnTo>
                  <a:pt x="1735528" y="2428209"/>
                </a:lnTo>
                <a:lnTo>
                  <a:pt x="0" y="242820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pPr defTabSz="609630"/>
            <a:endParaRPr lang="nb-NO" sz="1200" noProof="0" dirty="0">
              <a:solidFill>
                <a:prstClr val="black"/>
              </a:solidFill>
              <a:latin typeface="Calibri"/>
            </a:endParaRPr>
          </a:p>
        </p:txBody>
      </p:sp>
      <p:sp>
        <p:nvSpPr>
          <p:cNvPr id="7" name="TextBox 7"/>
          <p:cNvSpPr txBox="1"/>
          <p:nvPr/>
        </p:nvSpPr>
        <p:spPr>
          <a:xfrm>
            <a:off x="1944623" y="3093927"/>
            <a:ext cx="8302752" cy="1238929"/>
          </a:xfrm>
          <a:prstGeom prst="rect">
            <a:avLst/>
          </a:prstGeom>
        </p:spPr>
        <p:txBody>
          <a:bodyPr wrap="square" lIns="0" tIns="0" rIns="0" bIns="0" rtlCol="0" anchor="t">
            <a:spAutoFit/>
          </a:bodyPr>
          <a:lstStyle/>
          <a:p>
            <a:pPr algn="ctr" defTabSz="609630">
              <a:lnSpc>
                <a:spcPts val="4976"/>
              </a:lnSpc>
            </a:pPr>
            <a:r>
              <a:rPr lang="nb-NO" sz="3600" b="1" noProof="0" dirty="0">
                <a:solidFill>
                  <a:srgbClr val="5C4512"/>
                </a:solidFill>
                <a:latin typeface="Branding Bold"/>
                <a:ea typeface="Branding Bold"/>
                <a:cs typeface="Branding Bold"/>
                <a:sym typeface="Branding Bold"/>
              </a:rPr>
              <a:t>Hvordan kan (Østfold)landbruket bidra til Norges beredskap, og hva er viktig for oss?</a:t>
            </a:r>
          </a:p>
        </p:txBody>
      </p:sp>
      <p:sp>
        <p:nvSpPr>
          <p:cNvPr id="9" name="Plassholder for dato 8">
            <a:extLst>
              <a:ext uri="{FF2B5EF4-FFF2-40B4-BE49-F238E27FC236}">
                <a16:creationId xmlns:a16="http://schemas.microsoft.com/office/drawing/2014/main" id="{69CF9FE6-E35C-2077-CD99-C07113118D1C}"/>
              </a:ext>
            </a:extLst>
          </p:cNvPr>
          <p:cNvSpPr>
            <a:spLocks noGrp="1"/>
          </p:cNvSpPr>
          <p:nvPr>
            <p:ph type="dt" sz="half" idx="10"/>
          </p:nvPr>
        </p:nvSpPr>
        <p:spPr/>
        <p:txBody>
          <a:bodyPr/>
          <a:lstStyle/>
          <a:p>
            <a:fld id="{8E458714-18AE-41DB-BF0E-F39643992403}" type="datetime1">
              <a:rPr lang="nb-NO" smtClean="0"/>
              <a:t>16.10.2026</a:t>
            </a:fld>
            <a:endParaRPr lang="en-US" dirty="0"/>
          </a:p>
        </p:txBody>
      </p:sp>
      <p:sp>
        <p:nvSpPr>
          <p:cNvPr id="11" name="TekstSylinder 10">
            <a:extLst>
              <a:ext uri="{FF2B5EF4-FFF2-40B4-BE49-F238E27FC236}">
                <a16:creationId xmlns:a16="http://schemas.microsoft.com/office/drawing/2014/main" id="{DEB1FE84-1D0A-774B-2D42-8CF3BDAF0D1B}"/>
              </a:ext>
            </a:extLst>
          </p:cNvPr>
          <p:cNvSpPr txBox="1"/>
          <p:nvPr/>
        </p:nvSpPr>
        <p:spPr>
          <a:xfrm>
            <a:off x="2675467" y="4337376"/>
            <a:ext cx="6096000" cy="923330"/>
          </a:xfrm>
          <a:prstGeom prst="rect">
            <a:avLst/>
          </a:prstGeom>
          <a:noFill/>
        </p:spPr>
        <p:txBody>
          <a:bodyPr wrap="square">
            <a:spAutoFit/>
          </a:bodyPr>
          <a:lstStyle/>
          <a:p>
            <a:endParaRPr lang="en-US" dirty="0"/>
          </a:p>
          <a:p>
            <a:r>
              <a:rPr lang="en-US" b="1" dirty="0"/>
              <a:t>Rådsmøte i Østfold Nei til EU – 17.10.2026</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58688A3-D890-AA55-0C72-22A13CA4B7E0}"/>
              </a:ext>
            </a:extLst>
          </p:cNvPr>
          <p:cNvPicPr>
            <a:picLocks noChangeAspect="1"/>
          </p:cNvPicPr>
          <p:nvPr/>
        </p:nvPicPr>
        <p:blipFill>
          <a:blip r:embed="rId2"/>
          <a:stretch>
            <a:fillRect/>
          </a:stretch>
        </p:blipFill>
        <p:spPr>
          <a:xfrm>
            <a:off x="430695" y="675860"/>
            <a:ext cx="6144000" cy="4608000"/>
          </a:xfrm>
          <a:prstGeom prst="rect">
            <a:avLst/>
          </a:prstGeom>
          <a:effectLst>
            <a:softEdge rad="177800"/>
          </a:effectLst>
        </p:spPr>
      </p:pic>
      <p:sp>
        <p:nvSpPr>
          <p:cNvPr id="4" name="TekstSylinder 3">
            <a:extLst>
              <a:ext uri="{FF2B5EF4-FFF2-40B4-BE49-F238E27FC236}">
                <a16:creationId xmlns:a16="http://schemas.microsoft.com/office/drawing/2014/main" id="{AD1D49F0-AB42-69CC-261F-2BB15BF9B851}"/>
              </a:ext>
            </a:extLst>
          </p:cNvPr>
          <p:cNvSpPr txBox="1"/>
          <p:nvPr/>
        </p:nvSpPr>
        <p:spPr>
          <a:xfrm>
            <a:off x="7116417" y="1361661"/>
            <a:ext cx="4903305" cy="3170099"/>
          </a:xfrm>
          <a:prstGeom prst="rect">
            <a:avLst/>
          </a:prstGeom>
          <a:noFill/>
        </p:spPr>
        <p:txBody>
          <a:bodyPr wrap="square" rtlCol="0">
            <a:spAutoFit/>
          </a:bodyPr>
          <a:lstStyle/>
          <a:p>
            <a:r>
              <a:rPr lang="nb-NO" sz="2000" b="1" dirty="0"/>
              <a:t>Theodor Bye</a:t>
            </a:r>
          </a:p>
          <a:p>
            <a:endParaRPr lang="nb-NO" dirty="0"/>
          </a:p>
          <a:p>
            <a:r>
              <a:rPr lang="nb-NO" dirty="0"/>
              <a:t>45 år</a:t>
            </a:r>
          </a:p>
          <a:p>
            <a:r>
              <a:rPr lang="nb-NO" dirty="0"/>
              <a:t>Gift og to barn</a:t>
            </a:r>
          </a:p>
          <a:p>
            <a:r>
              <a:rPr lang="nb-NO" dirty="0"/>
              <a:t>Er fra Marker</a:t>
            </a:r>
          </a:p>
          <a:p>
            <a:r>
              <a:rPr lang="nb-NO" dirty="0"/>
              <a:t>Bonde</a:t>
            </a:r>
          </a:p>
          <a:p>
            <a:r>
              <a:rPr lang="nb-NO" dirty="0"/>
              <a:t>Leder Østfold Bondelag</a:t>
            </a:r>
          </a:p>
          <a:p>
            <a:r>
              <a:rPr lang="nb-NO" dirty="0"/>
              <a:t>Rådgiver i Nortura</a:t>
            </a:r>
          </a:p>
          <a:p>
            <a:r>
              <a:rPr lang="nb-NO" dirty="0"/>
              <a:t>Kommunestyremedlem i Marker 2007-2023</a:t>
            </a:r>
          </a:p>
          <a:p>
            <a:r>
              <a:rPr lang="nb-NO" dirty="0"/>
              <a:t>Ordfører Marker 2019-2023</a:t>
            </a:r>
          </a:p>
          <a:p>
            <a:endParaRPr lang="en-US" dirty="0"/>
          </a:p>
        </p:txBody>
      </p:sp>
    </p:spTree>
    <p:extLst>
      <p:ext uri="{BB962C8B-B14F-4D97-AF65-F5344CB8AC3E}">
        <p14:creationId xmlns:p14="http://schemas.microsoft.com/office/powerpoint/2010/main" val="221111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2E398-1A75-C6D4-3C89-473F92C67BA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91662A1-8547-F405-C4AE-CCEA0E0DEDA6}"/>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defTabSz="609630"/>
            <a:endParaRPr lang="nb-NO" sz="1200" noProof="0" dirty="0">
              <a:solidFill>
                <a:prstClr val="black"/>
              </a:solidFill>
              <a:latin typeface="Calibri"/>
            </a:endParaRPr>
          </a:p>
        </p:txBody>
      </p:sp>
      <p:grpSp>
        <p:nvGrpSpPr>
          <p:cNvPr id="3" name="Group 3">
            <a:extLst>
              <a:ext uri="{FF2B5EF4-FFF2-40B4-BE49-F238E27FC236}">
                <a16:creationId xmlns:a16="http://schemas.microsoft.com/office/drawing/2014/main" id="{5FC23018-063C-EDC9-A9E3-F1D505D9C165}"/>
              </a:ext>
            </a:extLst>
          </p:cNvPr>
          <p:cNvGrpSpPr/>
          <p:nvPr/>
        </p:nvGrpSpPr>
        <p:grpSpPr>
          <a:xfrm>
            <a:off x="953320" y="978597"/>
            <a:ext cx="9962631" cy="4900806"/>
            <a:chOff x="0" y="0"/>
            <a:chExt cx="3935854" cy="1936121"/>
          </a:xfrm>
        </p:grpSpPr>
        <p:sp>
          <p:nvSpPr>
            <p:cNvPr id="4" name="Freeform 4">
              <a:extLst>
                <a:ext uri="{FF2B5EF4-FFF2-40B4-BE49-F238E27FC236}">
                  <a16:creationId xmlns:a16="http://schemas.microsoft.com/office/drawing/2014/main" id="{93865310-3BDE-793A-F8DD-447AFF3524D4}"/>
                </a:ext>
              </a:extLst>
            </p:cNvPr>
            <p:cNvSpPr/>
            <p:nvPr/>
          </p:nvSpPr>
          <p:spPr>
            <a:xfrm>
              <a:off x="0" y="0"/>
              <a:ext cx="3935854" cy="1936121"/>
            </a:xfrm>
            <a:custGeom>
              <a:avLst/>
              <a:gdLst/>
              <a:ahLst/>
              <a:cxnLst/>
              <a:rect l="l" t="t" r="r" b="b"/>
              <a:pathLst>
                <a:path w="3935854" h="1936121">
                  <a:moveTo>
                    <a:pt x="0" y="0"/>
                  </a:moveTo>
                  <a:lnTo>
                    <a:pt x="3935854" y="0"/>
                  </a:lnTo>
                  <a:lnTo>
                    <a:pt x="3935854" y="1936121"/>
                  </a:lnTo>
                  <a:lnTo>
                    <a:pt x="0" y="1936121"/>
                  </a:lnTo>
                  <a:close/>
                </a:path>
              </a:pathLst>
            </a:custGeom>
            <a:solidFill>
              <a:srgbClr val="EFECE7">
                <a:alpha val="69804"/>
              </a:srgbClr>
            </a:solidFill>
          </p:spPr>
          <p:txBody>
            <a:bodyPr/>
            <a:lstStyle/>
            <a:p>
              <a:pPr defTabSz="609630"/>
              <a:endParaRPr lang="nb-NO" sz="1200" noProof="0" dirty="0">
                <a:solidFill>
                  <a:prstClr val="black"/>
                </a:solidFill>
                <a:latin typeface="Calibri"/>
              </a:endParaRPr>
            </a:p>
          </p:txBody>
        </p:sp>
        <p:sp>
          <p:nvSpPr>
            <p:cNvPr id="5" name="TextBox 5">
              <a:extLst>
                <a:ext uri="{FF2B5EF4-FFF2-40B4-BE49-F238E27FC236}">
                  <a16:creationId xmlns:a16="http://schemas.microsoft.com/office/drawing/2014/main" id="{6EF66A71-476B-2987-AFEE-3608DB890B27}"/>
                </a:ext>
              </a:extLst>
            </p:cNvPr>
            <p:cNvSpPr txBox="1"/>
            <p:nvPr/>
          </p:nvSpPr>
          <p:spPr>
            <a:xfrm>
              <a:off x="0" y="-38100"/>
              <a:ext cx="3935854" cy="1974221"/>
            </a:xfrm>
            <a:prstGeom prst="rect">
              <a:avLst/>
            </a:prstGeom>
          </p:spPr>
          <p:txBody>
            <a:bodyPr lIns="33867" tIns="33867" rIns="33867" bIns="33867" rtlCol="0" anchor="ctr"/>
            <a:lstStyle/>
            <a:p>
              <a:pPr algn="ctr" defTabSz="609630">
                <a:lnSpc>
                  <a:spcPts val="1493"/>
                </a:lnSpc>
              </a:pPr>
              <a:endParaRPr lang="nb-NO" sz="1200" noProof="0" dirty="0">
                <a:solidFill>
                  <a:prstClr val="black"/>
                </a:solidFill>
                <a:latin typeface="Calibri"/>
              </a:endParaRPr>
            </a:p>
          </p:txBody>
        </p:sp>
      </p:grpSp>
      <p:sp>
        <p:nvSpPr>
          <p:cNvPr id="6" name="Freeform 6">
            <a:extLst>
              <a:ext uri="{FF2B5EF4-FFF2-40B4-BE49-F238E27FC236}">
                <a16:creationId xmlns:a16="http://schemas.microsoft.com/office/drawing/2014/main" id="{A5869CD4-0705-C7CC-426A-EA8C19C29F5F}"/>
              </a:ext>
            </a:extLst>
          </p:cNvPr>
          <p:cNvSpPr/>
          <p:nvPr/>
        </p:nvSpPr>
        <p:spPr>
          <a:xfrm>
            <a:off x="5517491" y="1226859"/>
            <a:ext cx="1157018" cy="1618806"/>
          </a:xfrm>
          <a:custGeom>
            <a:avLst/>
            <a:gdLst/>
            <a:ahLst/>
            <a:cxnLst/>
            <a:rect l="l" t="t" r="r" b="b"/>
            <a:pathLst>
              <a:path w="1735527" h="2428209">
                <a:moveTo>
                  <a:pt x="0" y="0"/>
                </a:moveTo>
                <a:lnTo>
                  <a:pt x="1735528" y="0"/>
                </a:lnTo>
                <a:lnTo>
                  <a:pt x="1735528" y="2428209"/>
                </a:lnTo>
                <a:lnTo>
                  <a:pt x="0" y="242820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pPr defTabSz="609630"/>
            <a:endParaRPr lang="nb-NO" sz="1200" noProof="0" dirty="0">
              <a:solidFill>
                <a:prstClr val="black"/>
              </a:solidFill>
              <a:latin typeface="Calibri"/>
            </a:endParaRPr>
          </a:p>
        </p:txBody>
      </p:sp>
      <p:sp>
        <p:nvSpPr>
          <p:cNvPr id="7" name="TextBox 7">
            <a:extLst>
              <a:ext uri="{FF2B5EF4-FFF2-40B4-BE49-F238E27FC236}">
                <a16:creationId xmlns:a16="http://schemas.microsoft.com/office/drawing/2014/main" id="{70953528-2259-BC51-2369-6CBBC545485C}"/>
              </a:ext>
            </a:extLst>
          </p:cNvPr>
          <p:cNvSpPr txBox="1"/>
          <p:nvPr/>
        </p:nvSpPr>
        <p:spPr>
          <a:xfrm>
            <a:off x="1944623" y="3093927"/>
            <a:ext cx="8302752" cy="1238929"/>
          </a:xfrm>
          <a:prstGeom prst="rect">
            <a:avLst/>
          </a:prstGeom>
        </p:spPr>
        <p:txBody>
          <a:bodyPr wrap="square" lIns="0" tIns="0" rIns="0" bIns="0" rtlCol="0" anchor="t">
            <a:spAutoFit/>
          </a:bodyPr>
          <a:lstStyle/>
          <a:p>
            <a:pPr algn="ctr" defTabSz="609630">
              <a:lnSpc>
                <a:spcPts val="4976"/>
              </a:lnSpc>
            </a:pPr>
            <a:r>
              <a:rPr lang="nb-NO" sz="3600" b="1" noProof="0" dirty="0">
                <a:solidFill>
                  <a:srgbClr val="5C4512"/>
                </a:solidFill>
                <a:latin typeface="Branding Bold"/>
                <a:ea typeface="Branding Bold"/>
                <a:cs typeface="Branding Bold"/>
                <a:sym typeface="Branding Bold"/>
              </a:rPr>
              <a:t>Hvordan kan (Østfold)landbruket bidra til Norges beredskap, og hva er viktig for oss?</a:t>
            </a:r>
          </a:p>
        </p:txBody>
      </p:sp>
      <p:sp>
        <p:nvSpPr>
          <p:cNvPr id="9" name="Plassholder for dato 8">
            <a:extLst>
              <a:ext uri="{FF2B5EF4-FFF2-40B4-BE49-F238E27FC236}">
                <a16:creationId xmlns:a16="http://schemas.microsoft.com/office/drawing/2014/main" id="{4A9DF14F-F1B1-1F0E-8BCF-C993474409A3}"/>
              </a:ext>
            </a:extLst>
          </p:cNvPr>
          <p:cNvSpPr>
            <a:spLocks noGrp="1"/>
          </p:cNvSpPr>
          <p:nvPr>
            <p:ph type="dt" sz="half" idx="10"/>
          </p:nvPr>
        </p:nvSpPr>
        <p:spPr/>
        <p:txBody>
          <a:bodyPr/>
          <a:lstStyle/>
          <a:p>
            <a:fld id="{8E458714-18AE-41DB-BF0E-F39643992403}" type="datetime1">
              <a:rPr lang="nb-NO" smtClean="0"/>
              <a:t>16.10.2026</a:t>
            </a:fld>
            <a:endParaRPr lang="en-US" dirty="0"/>
          </a:p>
        </p:txBody>
      </p:sp>
      <p:sp>
        <p:nvSpPr>
          <p:cNvPr id="11" name="TekstSylinder 10">
            <a:extLst>
              <a:ext uri="{FF2B5EF4-FFF2-40B4-BE49-F238E27FC236}">
                <a16:creationId xmlns:a16="http://schemas.microsoft.com/office/drawing/2014/main" id="{1A97A316-0BF8-BD99-FC8E-EC17F3C010BB}"/>
              </a:ext>
            </a:extLst>
          </p:cNvPr>
          <p:cNvSpPr txBox="1"/>
          <p:nvPr/>
        </p:nvSpPr>
        <p:spPr>
          <a:xfrm>
            <a:off x="2675467" y="4337376"/>
            <a:ext cx="6096000" cy="923330"/>
          </a:xfrm>
          <a:prstGeom prst="rect">
            <a:avLst/>
          </a:prstGeom>
          <a:noFill/>
        </p:spPr>
        <p:txBody>
          <a:bodyPr wrap="square">
            <a:spAutoFit/>
          </a:bodyPr>
          <a:lstStyle/>
          <a:p>
            <a:endParaRPr lang="en-US" dirty="0"/>
          </a:p>
          <a:p>
            <a:r>
              <a:rPr lang="en-US" b="1" dirty="0"/>
              <a:t>Rådsmøte i Østfold Nei til EU – 17.10.2026</a:t>
            </a:r>
          </a:p>
          <a:p>
            <a:endParaRPr lang="en-US" dirty="0"/>
          </a:p>
        </p:txBody>
      </p:sp>
    </p:spTree>
    <p:extLst>
      <p:ext uri="{BB962C8B-B14F-4D97-AF65-F5344CB8AC3E}">
        <p14:creationId xmlns:p14="http://schemas.microsoft.com/office/powerpoint/2010/main" val="1956558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372AEC10-EC09-4BB6-B493-FB53B4C961A0}"/>
              </a:ext>
            </a:extLst>
          </p:cNvPr>
          <p:cNvSpPr>
            <a:spLocks noGrp="1"/>
          </p:cNvSpPr>
          <p:nvPr>
            <p:ph type="title"/>
          </p:nvPr>
        </p:nvSpPr>
        <p:spPr>
          <a:xfrm>
            <a:off x="593781" y="512164"/>
            <a:ext cx="8931345" cy="789447"/>
          </a:xfrm>
        </p:spPr>
        <p:txBody>
          <a:bodyPr>
            <a:normAutofit fontScale="90000"/>
          </a:bodyPr>
          <a:lstStyle/>
          <a:p>
            <a:r>
              <a:rPr lang="nb-NO" dirty="0"/>
              <a:t>Norsk matproduksjon har et bredt </a:t>
            </a:r>
            <a:br>
              <a:rPr lang="nb-NO" dirty="0"/>
            </a:br>
            <a:r>
              <a:rPr lang="nb-NO" dirty="0"/>
              <a:t>samfunnsoppdrag</a:t>
            </a:r>
          </a:p>
        </p:txBody>
      </p:sp>
      <p:pic>
        <p:nvPicPr>
          <p:cNvPr id="25" name="Bilde 24" descr="Et bilde som inneholder gress, himmel, utendørs, felt&#10;&#10;Automatisk generert beskrivelse">
            <a:extLst>
              <a:ext uri="{FF2B5EF4-FFF2-40B4-BE49-F238E27FC236}">
                <a16:creationId xmlns:a16="http://schemas.microsoft.com/office/drawing/2014/main" id="{FCFC3EAF-B56F-4619-9906-61A457F6097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93362" y="4607625"/>
            <a:ext cx="3249241" cy="2266273"/>
          </a:xfrm>
          <a:prstGeom prst="rect">
            <a:avLst/>
          </a:prstGeom>
        </p:spPr>
      </p:pic>
      <p:pic>
        <p:nvPicPr>
          <p:cNvPr id="3" name="Bilde 2" descr="Et bilde som inneholder gress, utendørs, ku, himmel&#10;&#10;Automatisk generert beskrivelse">
            <a:extLst>
              <a:ext uri="{FF2B5EF4-FFF2-40B4-BE49-F238E27FC236}">
                <a16:creationId xmlns:a16="http://schemas.microsoft.com/office/drawing/2014/main" id="{0DC9884B-6CE1-4464-8E6E-BE95A62FCE5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
          <a:stretch/>
        </p:blipFill>
        <p:spPr>
          <a:xfrm>
            <a:off x="7858805" y="4607626"/>
            <a:ext cx="3734530" cy="2296552"/>
          </a:xfrm>
          <a:prstGeom prst="rect">
            <a:avLst/>
          </a:prstGeom>
        </p:spPr>
      </p:pic>
      <p:pic>
        <p:nvPicPr>
          <p:cNvPr id="10" name="Bilde 9" descr="Et bilde som inneholder gress, utendørs, himmel, fjell&#10;&#10;Automatisk generert beskrivelse">
            <a:extLst>
              <a:ext uri="{FF2B5EF4-FFF2-40B4-BE49-F238E27FC236}">
                <a16:creationId xmlns:a16="http://schemas.microsoft.com/office/drawing/2014/main" id="{42E29527-9A22-4A58-A4C2-5F6BCA3858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0245" y="4607625"/>
            <a:ext cx="4112237" cy="2313819"/>
          </a:xfrm>
          <a:prstGeom prst="rect">
            <a:avLst/>
          </a:prstGeom>
        </p:spPr>
      </p:pic>
      <p:sp>
        <p:nvSpPr>
          <p:cNvPr id="17" name="TekstSylinder 16">
            <a:extLst>
              <a:ext uri="{FF2B5EF4-FFF2-40B4-BE49-F238E27FC236}">
                <a16:creationId xmlns:a16="http://schemas.microsoft.com/office/drawing/2014/main" id="{97347AE5-765D-493B-AF95-8EDC98CDF82D}"/>
              </a:ext>
            </a:extLst>
          </p:cNvPr>
          <p:cNvSpPr txBox="1"/>
          <p:nvPr/>
        </p:nvSpPr>
        <p:spPr>
          <a:xfrm>
            <a:off x="6732577" y="3318674"/>
            <a:ext cx="4317080" cy="1191816"/>
          </a:xfrm>
          <a:prstGeom prst="flowChartAlternateProcess">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nb-NO" sz="1600" i="1" dirty="0">
                <a:solidFill>
                  <a:schemeClr val="bg1"/>
                </a:solidFill>
              </a:rPr>
              <a:t>"arbeidet med å redusere klimagassutslipp fra norsk jordbruk må prioriteres samtidig som målet om økt matproduksjon med intensjon om økt selvforsyning ligger fast." </a:t>
            </a:r>
          </a:p>
        </p:txBody>
      </p:sp>
      <p:pic>
        <p:nvPicPr>
          <p:cNvPr id="19" name="Bilde 18">
            <a:extLst>
              <a:ext uri="{FF2B5EF4-FFF2-40B4-BE49-F238E27FC236}">
                <a16:creationId xmlns:a16="http://schemas.microsoft.com/office/drawing/2014/main" id="{F613E55D-A9AD-4F43-B516-FC76E7496AEB}"/>
              </a:ext>
            </a:extLst>
          </p:cNvPr>
          <p:cNvPicPr>
            <a:picLocks noChangeAspect="1"/>
          </p:cNvPicPr>
          <p:nvPr/>
        </p:nvPicPr>
        <p:blipFill>
          <a:blip r:embed="rId6" cstate="email">
            <a:lum bright="70000" contrast="-70000"/>
            <a:extLst>
              <a:ext uri="{28A0092B-C50C-407E-A947-70E740481C1C}">
                <a14:useLocalDpi xmlns:a14="http://schemas.microsoft.com/office/drawing/2010/main"/>
              </a:ext>
            </a:extLst>
          </a:blip>
          <a:stretch>
            <a:fillRect/>
          </a:stretch>
        </p:blipFill>
        <p:spPr>
          <a:xfrm>
            <a:off x="10756228" y="5897880"/>
            <a:ext cx="521988" cy="730324"/>
          </a:xfrm>
          <a:prstGeom prst="rect">
            <a:avLst/>
          </a:prstGeom>
        </p:spPr>
      </p:pic>
      <p:sp>
        <p:nvSpPr>
          <p:cNvPr id="5" name="Plassholder for innhold 8">
            <a:extLst>
              <a:ext uri="{FF2B5EF4-FFF2-40B4-BE49-F238E27FC236}">
                <a16:creationId xmlns:a16="http://schemas.microsoft.com/office/drawing/2014/main" id="{C66DA178-BF14-A543-0243-886C3931CAD9}"/>
              </a:ext>
            </a:extLst>
          </p:cNvPr>
          <p:cNvSpPr txBox="1">
            <a:spLocks/>
          </p:cNvSpPr>
          <p:nvPr/>
        </p:nvSpPr>
        <p:spPr>
          <a:xfrm>
            <a:off x="859780" y="1715739"/>
            <a:ext cx="5575032" cy="30150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00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b-NO" dirty="0"/>
              <a:t>Stortingets mål for norsk landbruk </a:t>
            </a:r>
            <a:r>
              <a:rPr lang="nb-NO" sz="2000" dirty="0"/>
              <a:t>(</a:t>
            </a:r>
            <a:r>
              <a:rPr lang="nb-NO" sz="1800" dirty="0"/>
              <a:t>St</a:t>
            </a:r>
            <a:r>
              <a:rPr lang="nb-NO" sz="2000" dirty="0"/>
              <a:t>. meld. 11 (2016-2017)):</a:t>
            </a:r>
            <a:endParaRPr lang="nb-NO" dirty="0"/>
          </a:p>
          <a:p>
            <a:pPr>
              <a:buClr>
                <a:schemeClr val="accent2"/>
              </a:buClr>
              <a:buFont typeface="Wingdings" panose="05000000000000000000" pitchFamily="2" charset="2"/>
              <a:buChar char="§"/>
            </a:pPr>
            <a:r>
              <a:rPr lang="nb-NO" sz="2000" dirty="0"/>
              <a:t>Matsikkerhet og beredskap</a:t>
            </a:r>
          </a:p>
          <a:p>
            <a:pPr>
              <a:buClr>
                <a:schemeClr val="accent2"/>
              </a:buClr>
              <a:buFont typeface="Wingdings" panose="05000000000000000000" pitchFamily="2" charset="2"/>
              <a:buChar char="§"/>
            </a:pPr>
            <a:r>
              <a:rPr lang="nb-NO" sz="2000" dirty="0"/>
              <a:t>Landbruk over hele landet</a:t>
            </a:r>
          </a:p>
          <a:p>
            <a:pPr>
              <a:buClr>
                <a:schemeClr val="accent2"/>
              </a:buClr>
              <a:buFont typeface="Wingdings" panose="05000000000000000000" pitchFamily="2" charset="2"/>
              <a:buChar char="§"/>
            </a:pPr>
            <a:r>
              <a:rPr lang="nb-NO" sz="2000" dirty="0"/>
              <a:t>Økt verdiskaping </a:t>
            </a:r>
          </a:p>
          <a:p>
            <a:pPr>
              <a:buClr>
                <a:schemeClr val="accent2"/>
              </a:buClr>
              <a:buFont typeface="Wingdings" panose="05000000000000000000" pitchFamily="2" charset="2"/>
              <a:buChar char="§"/>
            </a:pPr>
            <a:r>
              <a:rPr lang="nb-NO" sz="2000" dirty="0"/>
              <a:t>Et bærekraftig landbruk med lavere utslipp av klimagasser</a:t>
            </a:r>
          </a:p>
        </p:txBody>
      </p:sp>
      <p:sp>
        <p:nvSpPr>
          <p:cNvPr id="13" name="TekstSylinder 12">
            <a:extLst>
              <a:ext uri="{FF2B5EF4-FFF2-40B4-BE49-F238E27FC236}">
                <a16:creationId xmlns:a16="http://schemas.microsoft.com/office/drawing/2014/main" id="{DAAC2559-4FE5-52C8-0628-37A741B1E79D}"/>
              </a:ext>
            </a:extLst>
          </p:cNvPr>
          <p:cNvSpPr txBox="1"/>
          <p:nvPr/>
        </p:nvSpPr>
        <p:spPr>
          <a:xfrm>
            <a:off x="6732577" y="1622602"/>
            <a:ext cx="4860758" cy="2154436"/>
          </a:xfrm>
          <a:prstGeom prst="rect">
            <a:avLst/>
          </a:prstGeom>
          <a:noFill/>
        </p:spPr>
        <p:txBody>
          <a:bodyPr wrap="square" rtlCol="0">
            <a:spAutoFit/>
          </a:bodyPr>
          <a:lstStyle/>
          <a:p>
            <a:r>
              <a:rPr lang="nb-NO" sz="2800" dirty="0">
                <a:solidFill>
                  <a:srgbClr val="000000"/>
                </a:solidFill>
                <a:latin typeface="Arial" panose="020B0604020202020204" pitchFamily="34" charset="0"/>
                <a:cs typeface="Arial" panose="020B0604020202020204" pitchFamily="34" charset="0"/>
              </a:rPr>
              <a:t>Stortingets mål om økt sjølforsyning:                    </a:t>
            </a:r>
            <a:r>
              <a:rPr lang="nb-NO" sz="2000" dirty="0">
                <a:solidFill>
                  <a:srgbClr val="000000"/>
                </a:solidFill>
                <a:latin typeface="Arial" panose="020B0604020202020204" pitchFamily="34" charset="0"/>
                <a:cs typeface="Arial" panose="020B0604020202020204" pitchFamily="34" charset="0"/>
              </a:rPr>
              <a:t>(Meld. St. 11 (2023-2024)):</a:t>
            </a:r>
          </a:p>
          <a:p>
            <a:pPr marL="342900" indent="-342900">
              <a:buClr>
                <a:schemeClr val="accent2"/>
              </a:buClr>
              <a:buFont typeface="Wingdings" panose="05000000000000000000" pitchFamily="2" charset="2"/>
              <a:buChar char="§"/>
            </a:pPr>
            <a:r>
              <a:rPr lang="nb-NO" sz="2000" dirty="0">
                <a:solidFill>
                  <a:srgbClr val="000000"/>
                </a:solidFill>
                <a:latin typeface="Arial" panose="020B0604020202020204" pitchFamily="34" charset="0"/>
                <a:cs typeface="Arial" panose="020B0604020202020204" pitchFamily="34" charset="0"/>
              </a:rPr>
              <a:t>50 prosent innen 2030</a:t>
            </a:r>
          </a:p>
          <a:p>
            <a:pPr marL="342900" indent="-342900">
              <a:buFont typeface="Arial" panose="020B0604020202020204" pitchFamily="34" charset="0"/>
              <a:buChar char="•"/>
            </a:pPr>
            <a:endParaRPr lang="nb-NO" sz="2000" dirty="0">
              <a:latin typeface="Arial" panose="020B0604020202020204" pitchFamily="34" charset="0"/>
              <a:cs typeface="Arial" panose="020B0604020202020204" pitchFamily="34" charset="0"/>
            </a:endParaRPr>
          </a:p>
          <a:p>
            <a:endParaRPr lang="nb-NO" dirty="0"/>
          </a:p>
        </p:txBody>
      </p:sp>
    </p:spTree>
    <p:extLst>
      <p:ext uri="{BB962C8B-B14F-4D97-AF65-F5344CB8AC3E}">
        <p14:creationId xmlns:p14="http://schemas.microsoft.com/office/powerpoint/2010/main" val="2198001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56245-3D71-091E-16F9-74F6CAC2C05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F9653A50-AD1E-7CE1-6CEF-11F91A8D167B}"/>
              </a:ext>
            </a:extLst>
          </p:cNvPr>
          <p:cNvSpPr>
            <a:spLocks noGrp="1"/>
          </p:cNvSpPr>
          <p:nvPr>
            <p:ph type="title"/>
          </p:nvPr>
        </p:nvSpPr>
        <p:spPr/>
        <p:txBody>
          <a:bodyPr>
            <a:normAutofit fontScale="90000"/>
          </a:bodyPr>
          <a:lstStyle/>
          <a:p>
            <a:r>
              <a:rPr lang="nb-NO" dirty="0"/>
              <a:t>Dette benytter vi Østfold til</a:t>
            </a:r>
          </a:p>
        </p:txBody>
      </p:sp>
      <p:pic>
        <p:nvPicPr>
          <p:cNvPr id="5" name="Bilde 4" descr="Et bilde som inneholder tekst, skjermbilde, Font, nummer&#10;&#10;KI-generert innhold kan være feil.">
            <a:extLst>
              <a:ext uri="{FF2B5EF4-FFF2-40B4-BE49-F238E27FC236}">
                <a16:creationId xmlns:a16="http://schemas.microsoft.com/office/drawing/2014/main" id="{FF6AF85B-7776-C1DB-3B10-051B1D4B2263}"/>
              </a:ext>
            </a:extLst>
          </p:cNvPr>
          <p:cNvPicPr>
            <a:picLocks noChangeAspect="1"/>
          </p:cNvPicPr>
          <p:nvPr/>
        </p:nvPicPr>
        <p:blipFill>
          <a:blip r:embed="rId3"/>
          <a:srcRect t="908"/>
          <a:stretch>
            <a:fillRect/>
          </a:stretch>
        </p:blipFill>
        <p:spPr>
          <a:xfrm>
            <a:off x="838200" y="1894154"/>
            <a:ext cx="4360781" cy="4214280"/>
          </a:xfrm>
          <a:prstGeom prst="rect">
            <a:avLst/>
          </a:prstGeom>
        </p:spPr>
      </p:pic>
      <p:pic>
        <p:nvPicPr>
          <p:cNvPr id="10" name="Bilde 9" descr="Et bilde som inneholder tekst, skjermbilde, Font, diagram&#10;&#10;KI-generert innhold kan være feil.">
            <a:extLst>
              <a:ext uri="{FF2B5EF4-FFF2-40B4-BE49-F238E27FC236}">
                <a16:creationId xmlns:a16="http://schemas.microsoft.com/office/drawing/2014/main" id="{90E3E9B1-994D-4104-1DFF-55098080A1FA}"/>
              </a:ext>
            </a:extLst>
          </p:cNvPr>
          <p:cNvPicPr>
            <a:picLocks noChangeAspect="1"/>
          </p:cNvPicPr>
          <p:nvPr/>
        </p:nvPicPr>
        <p:blipFill>
          <a:blip r:embed="rId4"/>
          <a:stretch>
            <a:fillRect/>
          </a:stretch>
        </p:blipFill>
        <p:spPr>
          <a:xfrm>
            <a:off x="5443554" y="1896559"/>
            <a:ext cx="6521785" cy="3645087"/>
          </a:xfrm>
          <a:prstGeom prst="rect">
            <a:avLst/>
          </a:prstGeom>
        </p:spPr>
      </p:pic>
      <p:sp>
        <p:nvSpPr>
          <p:cNvPr id="11" name="TekstSylinder 10">
            <a:extLst>
              <a:ext uri="{FF2B5EF4-FFF2-40B4-BE49-F238E27FC236}">
                <a16:creationId xmlns:a16="http://schemas.microsoft.com/office/drawing/2014/main" id="{87EF8475-0F4D-558E-C0A8-70C801F57509}"/>
              </a:ext>
            </a:extLst>
          </p:cNvPr>
          <p:cNvSpPr txBox="1"/>
          <p:nvPr/>
        </p:nvSpPr>
        <p:spPr>
          <a:xfrm>
            <a:off x="5443554" y="5563948"/>
            <a:ext cx="2571674" cy="674031"/>
          </a:xfrm>
          <a:prstGeom prst="rect">
            <a:avLst/>
          </a:prstGeom>
          <a:noFill/>
        </p:spPr>
        <p:txBody>
          <a:bodyPr wrap="square" rtlCol="0">
            <a:spAutoFit/>
          </a:bodyPr>
          <a:lstStyle/>
          <a:p>
            <a:r>
              <a:rPr lang="nb-NO" sz="1260" dirty="0"/>
              <a:t>Kilde: Produksjonstilskuddsstatistikk for 2025, Landbruksdirektoratet</a:t>
            </a:r>
          </a:p>
        </p:txBody>
      </p:sp>
      <p:sp>
        <p:nvSpPr>
          <p:cNvPr id="9" name="TekstSylinder 8">
            <a:extLst>
              <a:ext uri="{FF2B5EF4-FFF2-40B4-BE49-F238E27FC236}">
                <a16:creationId xmlns:a16="http://schemas.microsoft.com/office/drawing/2014/main" id="{C51A19F0-B1D5-0C7A-5B2C-D86513A29E49}"/>
              </a:ext>
            </a:extLst>
          </p:cNvPr>
          <p:cNvSpPr txBox="1"/>
          <p:nvPr/>
        </p:nvSpPr>
        <p:spPr>
          <a:xfrm rot="20601522">
            <a:off x="8028000" y="606778"/>
            <a:ext cx="3638877" cy="3215367"/>
          </a:xfrm>
          <a:prstGeom prst="rect">
            <a:avLst/>
          </a:prstGeom>
          <a:noFill/>
        </p:spPr>
        <p:txBody>
          <a:bodyPr wrap="square" rtlCol="0">
            <a:spAutoFit/>
          </a:bodyPr>
          <a:lstStyle/>
          <a:p>
            <a:r>
              <a:rPr lang="nb-NO" b="1" dirty="0">
                <a:solidFill>
                  <a:schemeClr val="accent4">
                    <a:lumMod val="50000"/>
                  </a:schemeClr>
                </a:solidFill>
              </a:rPr>
              <a:t>Østfold har </a:t>
            </a:r>
            <a:r>
              <a:rPr lang="nb-NO" sz="2400" b="1" dirty="0">
                <a:solidFill>
                  <a:schemeClr val="accent4">
                    <a:lumMod val="50000"/>
                  </a:schemeClr>
                </a:solidFill>
              </a:rPr>
              <a:t>ca. 7,5 %</a:t>
            </a:r>
            <a:r>
              <a:rPr lang="nb-NO" b="1" dirty="0">
                <a:solidFill>
                  <a:schemeClr val="accent4">
                    <a:lumMod val="50000"/>
                  </a:schemeClr>
                </a:solidFill>
              </a:rPr>
              <a:t> av landets dyrka mark!</a:t>
            </a:r>
          </a:p>
          <a:p>
            <a:endParaRPr lang="nb-NO" b="1" dirty="0">
              <a:solidFill>
                <a:schemeClr val="accent4">
                  <a:lumMod val="50000"/>
                </a:schemeClr>
              </a:solidFill>
            </a:endParaRPr>
          </a:p>
          <a:p>
            <a:r>
              <a:rPr lang="nb-NO" sz="2400" b="1" dirty="0">
                <a:solidFill>
                  <a:schemeClr val="accent4">
                    <a:lumMod val="50000"/>
                  </a:schemeClr>
                </a:solidFill>
              </a:rPr>
              <a:t>8 % </a:t>
            </a:r>
            <a:r>
              <a:rPr lang="nb-NO" b="1" dirty="0">
                <a:solidFill>
                  <a:schemeClr val="accent4">
                    <a:lumMod val="50000"/>
                  </a:schemeClr>
                </a:solidFill>
              </a:rPr>
              <a:t>av arealene drives økologisk</a:t>
            </a:r>
          </a:p>
          <a:p>
            <a:endParaRPr lang="nb-NO" b="1" dirty="0">
              <a:solidFill>
                <a:schemeClr val="accent4">
                  <a:lumMod val="50000"/>
                </a:schemeClr>
              </a:solidFill>
            </a:endParaRPr>
          </a:p>
          <a:p>
            <a:r>
              <a:rPr lang="nb-NO" b="1" dirty="0">
                <a:solidFill>
                  <a:schemeClr val="accent4">
                    <a:lumMod val="50000"/>
                  </a:schemeClr>
                </a:solidFill>
              </a:rPr>
              <a:t>Indre Østfold er Norges største landbruks-kommune i areal med 229 700 dekar dyrka mark</a:t>
            </a:r>
          </a:p>
          <a:p>
            <a:pPr algn="l"/>
            <a:endParaRPr lang="nb-NO" sz="1094" dirty="0">
              <a:solidFill>
                <a:schemeClr val="accent4">
                  <a:lumMod val="50000"/>
                </a:schemeClr>
              </a:solidFill>
            </a:endParaRPr>
          </a:p>
        </p:txBody>
      </p:sp>
      <p:sp>
        <p:nvSpPr>
          <p:cNvPr id="3" name="Footer Placeholder 4">
            <a:extLst>
              <a:ext uri="{FF2B5EF4-FFF2-40B4-BE49-F238E27FC236}">
                <a16:creationId xmlns:a16="http://schemas.microsoft.com/office/drawing/2014/main" id="{1EA59BD7-E4A1-7E89-42DC-C3FDF1C8744B}"/>
              </a:ext>
            </a:extLst>
          </p:cNvPr>
          <p:cNvSpPr>
            <a:spLocks noGrp="1"/>
          </p:cNvSpPr>
          <p:nvPr>
            <p:ph type="ftr" sz="quarter" idx="11"/>
          </p:nvPr>
        </p:nvSpPr>
        <p:spPr>
          <a:xfrm>
            <a:off x="4038600" y="6356350"/>
            <a:ext cx="4114800" cy="365125"/>
          </a:xfrm>
        </p:spPr>
        <p:txBody>
          <a:bodyPr/>
          <a:lstStyle/>
          <a:p>
            <a:pPr>
              <a:spcAft>
                <a:spcPts val="600"/>
              </a:spcAft>
            </a:pPr>
            <a:r>
              <a:rPr lang="nn-NO" dirty="0"/>
              <a:t>Østfold Bondelag – Møte med fylkesutvalget</a:t>
            </a:r>
            <a:endParaRPr lang="nb-NO" dirty="0"/>
          </a:p>
        </p:txBody>
      </p:sp>
    </p:spTree>
    <p:extLst>
      <p:ext uri="{BB962C8B-B14F-4D97-AF65-F5344CB8AC3E}">
        <p14:creationId xmlns:p14="http://schemas.microsoft.com/office/powerpoint/2010/main" val="513496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F73F409-87EB-48BD-8FC9-558B4A3F9350}"/>
              </a:ext>
            </a:extLst>
          </p:cNvPr>
          <p:cNvSpPr>
            <a:spLocks noGrp="1"/>
          </p:cNvSpPr>
          <p:nvPr>
            <p:ph type="title"/>
          </p:nvPr>
        </p:nvSpPr>
        <p:spPr/>
        <p:txBody>
          <a:bodyPr>
            <a:normAutofit fontScale="90000"/>
          </a:bodyPr>
          <a:lstStyle/>
          <a:p>
            <a:r>
              <a:rPr lang="nb-NO" dirty="0"/>
              <a:t>Dette produserer og skaper vi i Østfold </a:t>
            </a:r>
          </a:p>
        </p:txBody>
      </p:sp>
      <p:sp>
        <p:nvSpPr>
          <p:cNvPr id="17" name="TekstSylinder 16">
            <a:extLst>
              <a:ext uri="{FF2B5EF4-FFF2-40B4-BE49-F238E27FC236}">
                <a16:creationId xmlns:a16="http://schemas.microsoft.com/office/drawing/2014/main" id="{4E45BD00-7CDD-4A7A-ADF2-C17B3C451E93}"/>
              </a:ext>
            </a:extLst>
          </p:cNvPr>
          <p:cNvSpPr txBox="1"/>
          <p:nvPr/>
        </p:nvSpPr>
        <p:spPr>
          <a:xfrm>
            <a:off x="5659620" y="5786435"/>
            <a:ext cx="2571674" cy="480131"/>
          </a:xfrm>
          <a:prstGeom prst="rect">
            <a:avLst/>
          </a:prstGeom>
          <a:noFill/>
        </p:spPr>
        <p:txBody>
          <a:bodyPr wrap="square" rtlCol="0">
            <a:spAutoFit/>
          </a:bodyPr>
          <a:lstStyle/>
          <a:p>
            <a:r>
              <a:rPr lang="nb-NO" sz="1260" dirty="0"/>
              <a:t>Kilde: AgriAnalyse rapport 5/2017</a:t>
            </a:r>
          </a:p>
        </p:txBody>
      </p:sp>
      <p:pic>
        <p:nvPicPr>
          <p:cNvPr id="22" name="Plassholder for innhold 3">
            <a:extLst>
              <a:ext uri="{FF2B5EF4-FFF2-40B4-BE49-F238E27FC236}">
                <a16:creationId xmlns:a16="http://schemas.microsoft.com/office/drawing/2014/main" id="{17129D4A-71D7-A876-0264-F28C8413C331}"/>
              </a:ext>
            </a:extLst>
          </p:cNvPr>
          <p:cNvPicPr>
            <a:picLocks noChangeAspect="1"/>
          </p:cNvPicPr>
          <p:nvPr/>
        </p:nvPicPr>
        <p:blipFill>
          <a:blip r:embed="rId3"/>
          <a:stretch>
            <a:fillRect/>
          </a:stretch>
        </p:blipFill>
        <p:spPr>
          <a:xfrm>
            <a:off x="973918" y="1787246"/>
            <a:ext cx="4450472" cy="4370591"/>
          </a:xfrm>
          <a:prstGeom prst="rect">
            <a:avLst/>
          </a:prstGeom>
        </p:spPr>
      </p:pic>
      <p:pic>
        <p:nvPicPr>
          <p:cNvPr id="25" name="Bilde 24">
            <a:extLst>
              <a:ext uri="{FF2B5EF4-FFF2-40B4-BE49-F238E27FC236}">
                <a16:creationId xmlns:a16="http://schemas.microsoft.com/office/drawing/2014/main" id="{BE9712E7-03EA-611A-D39F-6FFE24EC1E0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738351" y="1869438"/>
            <a:ext cx="5479731" cy="3827213"/>
          </a:xfrm>
          <a:prstGeom prst="rect">
            <a:avLst/>
          </a:prstGeom>
        </p:spPr>
      </p:pic>
      <p:sp>
        <p:nvSpPr>
          <p:cNvPr id="3" name="Footer Placeholder 4">
            <a:extLst>
              <a:ext uri="{FF2B5EF4-FFF2-40B4-BE49-F238E27FC236}">
                <a16:creationId xmlns:a16="http://schemas.microsoft.com/office/drawing/2014/main" id="{1330FCC4-EB5F-9D54-E46A-4285C68E57EF}"/>
              </a:ext>
            </a:extLst>
          </p:cNvPr>
          <p:cNvSpPr>
            <a:spLocks noGrp="1"/>
          </p:cNvSpPr>
          <p:nvPr>
            <p:ph type="ftr" sz="quarter" idx="11"/>
          </p:nvPr>
        </p:nvSpPr>
        <p:spPr>
          <a:xfrm>
            <a:off x="4038600" y="6356350"/>
            <a:ext cx="4114800" cy="365125"/>
          </a:xfrm>
        </p:spPr>
        <p:txBody>
          <a:bodyPr/>
          <a:lstStyle/>
          <a:p>
            <a:pPr>
              <a:spcAft>
                <a:spcPts val="600"/>
              </a:spcAft>
            </a:pPr>
            <a:r>
              <a:rPr lang="nn-NO" dirty="0"/>
              <a:t>Østfold Bondelag – Møte med fylkesutvalget</a:t>
            </a:r>
            <a:endParaRPr lang="nb-NO" dirty="0"/>
          </a:p>
        </p:txBody>
      </p:sp>
      <p:sp>
        <p:nvSpPr>
          <p:cNvPr id="4" name="Ellipse 3">
            <a:extLst>
              <a:ext uri="{FF2B5EF4-FFF2-40B4-BE49-F238E27FC236}">
                <a16:creationId xmlns:a16="http://schemas.microsoft.com/office/drawing/2014/main" id="{1F176518-9B90-0BA0-AF63-797E5A1E2D98}"/>
              </a:ext>
            </a:extLst>
          </p:cNvPr>
          <p:cNvSpPr/>
          <p:nvPr/>
        </p:nvSpPr>
        <p:spPr>
          <a:xfrm>
            <a:off x="659957" y="4823011"/>
            <a:ext cx="1532965" cy="47294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Ellipse 5">
            <a:extLst>
              <a:ext uri="{FF2B5EF4-FFF2-40B4-BE49-F238E27FC236}">
                <a16:creationId xmlns:a16="http://schemas.microsoft.com/office/drawing/2014/main" id="{1D908A0C-68CF-1061-06E9-151D8150AD99}"/>
              </a:ext>
            </a:extLst>
          </p:cNvPr>
          <p:cNvSpPr/>
          <p:nvPr/>
        </p:nvSpPr>
        <p:spPr>
          <a:xfrm>
            <a:off x="4281699" y="4823011"/>
            <a:ext cx="1532965" cy="47294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Ellipse 6">
            <a:extLst>
              <a:ext uri="{FF2B5EF4-FFF2-40B4-BE49-F238E27FC236}">
                <a16:creationId xmlns:a16="http://schemas.microsoft.com/office/drawing/2014/main" id="{777814C2-6B3C-8C67-C9ED-3198730437DC}"/>
              </a:ext>
            </a:extLst>
          </p:cNvPr>
          <p:cNvSpPr/>
          <p:nvPr/>
        </p:nvSpPr>
        <p:spPr>
          <a:xfrm>
            <a:off x="789045" y="3310103"/>
            <a:ext cx="1532965" cy="47294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Ellipse 7">
            <a:extLst>
              <a:ext uri="{FF2B5EF4-FFF2-40B4-BE49-F238E27FC236}">
                <a16:creationId xmlns:a16="http://schemas.microsoft.com/office/drawing/2014/main" id="{A375F4CE-650C-F7D5-EE9A-AD5400577239}"/>
              </a:ext>
            </a:extLst>
          </p:cNvPr>
          <p:cNvSpPr/>
          <p:nvPr/>
        </p:nvSpPr>
        <p:spPr>
          <a:xfrm>
            <a:off x="4223467" y="3310103"/>
            <a:ext cx="1532965" cy="47294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68277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198D970-0902-7320-0F33-5258BA935F23}"/>
              </a:ext>
            </a:extLst>
          </p:cNvPr>
          <p:cNvSpPr>
            <a:spLocks noGrp="1"/>
          </p:cNvSpPr>
          <p:nvPr>
            <p:ph type="title"/>
          </p:nvPr>
        </p:nvSpPr>
        <p:spPr/>
        <p:txBody>
          <a:bodyPr/>
          <a:lstStyle/>
          <a:p>
            <a:r>
              <a:rPr lang="nb-NO" sz="4000" dirty="0"/>
              <a:t>Jordvern er beredskap</a:t>
            </a:r>
          </a:p>
        </p:txBody>
      </p:sp>
      <p:pic>
        <p:nvPicPr>
          <p:cNvPr id="6" name="Plassholder for bilde 5" descr="A bulldozer is actively pushing earth and debris in a construction or clearing site under a partly cloudy sky.&#10;&#10;KI-generert innhold kan være feil.">
            <a:extLst>
              <a:ext uri="{FF2B5EF4-FFF2-40B4-BE49-F238E27FC236}">
                <a16:creationId xmlns:a16="http://schemas.microsoft.com/office/drawing/2014/main" id="{18610DF9-8069-43F1-42A5-3449A7FFD75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3016" b="13016"/>
          <a:stretch>
            <a:fillRect/>
          </a:stretch>
        </p:blipFill>
        <p:spPr>
          <a:prstGeom prst="rect">
            <a:avLst/>
          </a:prstGeom>
          <a:solidFill>
            <a:srgbClr val="F4F2EB"/>
          </a:solidFill>
          <a:ln w="57150" cap="flat" cmpd="sng" algn="ctr">
            <a:solidFill>
              <a:srgbClr val="EAAA00">
                <a:lumMod val="60000"/>
                <a:lumOff val="40000"/>
              </a:srgbClr>
            </a:solidFill>
            <a:prstDash val="solid"/>
            <a:miter lim="800000"/>
          </a:ln>
          <a:effectLst/>
        </p:spPr>
      </p:pic>
      <p:sp>
        <p:nvSpPr>
          <p:cNvPr id="4" name="Plassholder for innhold 3">
            <a:extLst>
              <a:ext uri="{FF2B5EF4-FFF2-40B4-BE49-F238E27FC236}">
                <a16:creationId xmlns:a16="http://schemas.microsoft.com/office/drawing/2014/main" id="{9A3A0927-3E8B-8605-7992-32985691498F}"/>
              </a:ext>
            </a:extLst>
          </p:cNvPr>
          <p:cNvSpPr>
            <a:spLocks noGrp="1"/>
          </p:cNvSpPr>
          <p:nvPr>
            <p:ph sz="half" idx="13"/>
          </p:nvPr>
        </p:nvSpPr>
        <p:spPr>
          <a:xfrm>
            <a:off x="838199" y="2188465"/>
            <a:ext cx="5776609" cy="3988498"/>
          </a:xfrm>
        </p:spPr>
        <p:txBody>
          <a:bodyPr>
            <a:normAutofit/>
          </a:bodyPr>
          <a:lstStyle/>
          <a:p>
            <a:r>
              <a:rPr lang="nb-NO" dirty="0"/>
              <a:t>Nasjonalt jordvernmål: Maksimalt 2 000 daa/år innen 2030</a:t>
            </a:r>
          </a:p>
          <a:p>
            <a:r>
              <a:rPr lang="nb-NO" dirty="0"/>
              <a:t>Flere Østfoldkommuner ligger på landstoppen i omdisponering de siste 10 år:</a:t>
            </a:r>
          </a:p>
          <a:p>
            <a:pPr lvl="1"/>
            <a:r>
              <a:rPr lang="nb-NO" dirty="0"/>
              <a:t>Sarpsborg (337 daa)</a:t>
            </a:r>
          </a:p>
          <a:p>
            <a:pPr lvl="1"/>
            <a:r>
              <a:rPr lang="nb-NO" dirty="0"/>
              <a:t>Indre Østfold (5 kommuner før 2020) (300 daa) </a:t>
            </a:r>
          </a:p>
          <a:p>
            <a:pPr lvl="1"/>
            <a:r>
              <a:rPr lang="nb-NO" dirty="0"/>
              <a:t>Fredrikstad (270 daa, men hele 117 i 2024!)</a:t>
            </a:r>
          </a:p>
        </p:txBody>
      </p:sp>
      <p:sp>
        <p:nvSpPr>
          <p:cNvPr id="3" name="Footer Placeholder 4">
            <a:extLst>
              <a:ext uri="{FF2B5EF4-FFF2-40B4-BE49-F238E27FC236}">
                <a16:creationId xmlns:a16="http://schemas.microsoft.com/office/drawing/2014/main" id="{3677D598-12E4-1399-361B-5BCD05D04E5A}"/>
              </a:ext>
            </a:extLst>
          </p:cNvPr>
          <p:cNvSpPr>
            <a:spLocks noGrp="1"/>
          </p:cNvSpPr>
          <p:nvPr>
            <p:ph type="ftr" sz="quarter" idx="11"/>
          </p:nvPr>
        </p:nvSpPr>
        <p:spPr>
          <a:xfrm>
            <a:off x="4038600" y="6356350"/>
            <a:ext cx="4114800" cy="365125"/>
          </a:xfrm>
        </p:spPr>
        <p:txBody>
          <a:bodyPr/>
          <a:lstStyle/>
          <a:p>
            <a:pPr>
              <a:spcAft>
                <a:spcPts val="600"/>
              </a:spcAft>
            </a:pPr>
            <a:r>
              <a:rPr lang="nn-NO" dirty="0"/>
              <a:t>Østfold Bondelag – Møte med fylkesutvalget</a:t>
            </a:r>
            <a:endParaRPr lang="nb-NO" dirty="0"/>
          </a:p>
        </p:txBody>
      </p:sp>
    </p:spTree>
    <p:extLst>
      <p:ext uri="{BB962C8B-B14F-4D97-AF65-F5344CB8AC3E}">
        <p14:creationId xmlns:p14="http://schemas.microsoft.com/office/powerpoint/2010/main" val="3715767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9327EC-F5EC-C0BB-B174-AF5B3C745E50}"/>
              </a:ext>
            </a:extLst>
          </p:cNvPr>
          <p:cNvSpPr>
            <a:spLocks noGrp="1"/>
          </p:cNvSpPr>
          <p:nvPr>
            <p:ph type="title"/>
          </p:nvPr>
        </p:nvSpPr>
        <p:spPr>
          <a:xfrm>
            <a:off x="838200" y="865239"/>
            <a:ext cx="9063037" cy="1179870"/>
          </a:xfrm>
        </p:spPr>
        <p:txBody>
          <a:bodyPr>
            <a:normAutofit/>
          </a:bodyPr>
          <a:lstStyle/>
          <a:p>
            <a:r>
              <a:rPr lang="nb-NO" dirty="0"/>
              <a:t>Prioriterte saker i JBF 2026:</a:t>
            </a:r>
          </a:p>
        </p:txBody>
      </p:sp>
      <p:sp>
        <p:nvSpPr>
          <p:cNvPr id="3" name="Plassholder for innhold 2">
            <a:extLst>
              <a:ext uri="{FF2B5EF4-FFF2-40B4-BE49-F238E27FC236}">
                <a16:creationId xmlns:a16="http://schemas.microsoft.com/office/drawing/2014/main" id="{353769A1-D652-3265-8733-E07432E86F1B}"/>
              </a:ext>
            </a:extLst>
          </p:cNvPr>
          <p:cNvSpPr>
            <a:spLocks noGrp="1"/>
          </p:cNvSpPr>
          <p:nvPr>
            <p:ph sz="half" idx="1"/>
          </p:nvPr>
        </p:nvSpPr>
        <p:spPr/>
        <p:txBody>
          <a:bodyPr>
            <a:normAutofit fontScale="92500" lnSpcReduction="10000"/>
          </a:bodyPr>
          <a:lstStyle/>
          <a:p>
            <a:pPr marL="0" indent="0">
              <a:buNone/>
            </a:pPr>
            <a:r>
              <a:rPr lang="nb-NO" b="1" dirty="0"/>
              <a:t>Økt rekruttering og økt matproduksjon</a:t>
            </a:r>
          </a:p>
          <a:p>
            <a:pPr lvl="1"/>
            <a:r>
              <a:rPr lang="nb-NO" dirty="0"/>
              <a:t>Velferdsordninger</a:t>
            </a:r>
          </a:p>
          <a:p>
            <a:pPr lvl="1"/>
            <a:r>
              <a:rPr lang="nb-NO" dirty="0"/>
              <a:t>Miljøvirkemidler (RMP, SMIL og drenering)</a:t>
            </a:r>
          </a:p>
          <a:p>
            <a:pPr lvl="1"/>
            <a:r>
              <a:rPr lang="nb-NO" dirty="0"/>
              <a:t>Kornproduksjon generelt, og matkorn og grøntproduksjonene spesielt</a:t>
            </a:r>
          </a:p>
          <a:p>
            <a:pPr lvl="1"/>
            <a:r>
              <a:rPr lang="nb-NO" dirty="0"/>
              <a:t>Investeringsvirkemidler</a:t>
            </a:r>
          </a:p>
          <a:p>
            <a:pPr lvl="1"/>
            <a:r>
              <a:rPr lang="nb-NO" dirty="0"/>
              <a:t>Økologisk landbruk</a:t>
            </a:r>
          </a:p>
          <a:p>
            <a:pPr marL="0" indent="0">
              <a:buNone/>
            </a:pPr>
            <a:r>
              <a:rPr lang="nb-NO" b="1" dirty="0"/>
              <a:t>Viktig at Stortinget respekterer inngått avtale</a:t>
            </a:r>
          </a:p>
          <a:p>
            <a:pPr lvl="1"/>
            <a:endParaRPr lang="nb-NO" dirty="0"/>
          </a:p>
          <a:p>
            <a:endParaRPr lang="nb-NO" dirty="0"/>
          </a:p>
        </p:txBody>
      </p:sp>
      <p:sp>
        <p:nvSpPr>
          <p:cNvPr id="6" name="Plassholder for bunntekst 5">
            <a:extLst>
              <a:ext uri="{FF2B5EF4-FFF2-40B4-BE49-F238E27FC236}">
                <a16:creationId xmlns:a16="http://schemas.microsoft.com/office/drawing/2014/main" id="{726E6865-A330-C624-919D-293B2D937FBC}"/>
              </a:ext>
            </a:extLst>
          </p:cNvPr>
          <p:cNvSpPr>
            <a:spLocks noGrp="1"/>
          </p:cNvSpPr>
          <p:nvPr>
            <p:ph type="ftr" sz="quarter" idx="11"/>
          </p:nvPr>
        </p:nvSpPr>
        <p:spPr/>
        <p:txBody>
          <a:bodyPr/>
          <a:lstStyle/>
          <a:p>
            <a:r>
              <a:rPr lang="nn-NO" dirty="0"/>
              <a:t>Østfold Bondelag – Møte med fylkesutvalget</a:t>
            </a:r>
            <a:endParaRPr lang="nb-NO" dirty="0"/>
          </a:p>
        </p:txBody>
      </p:sp>
      <p:pic>
        <p:nvPicPr>
          <p:cNvPr id="2050" name="Picture 2">
            <a:extLst>
              <a:ext uri="{FF2B5EF4-FFF2-40B4-BE49-F238E27FC236}">
                <a16:creationId xmlns:a16="http://schemas.microsoft.com/office/drawing/2014/main" id="{83CBEB62-CB6B-0E5A-32E6-AFE6F480008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2224496"/>
            <a:ext cx="5181600" cy="3886200"/>
          </a:xfrm>
          <a:prstGeom prst="rect">
            <a:avLst/>
          </a:prstGeom>
          <a:noFill/>
          <a:ln w="38100">
            <a:solidFill>
              <a:srgbClr val="FFC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9104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54DA15-B4C4-D09B-70EF-0000AB2CB795}"/>
              </a:ext>
            </a:extLst>
          </p:cNvPr>
          <p:cNvSpPr>
            <a:spLocks noGrp="1"/>
          </p:cNvSpPr>
          <p:nvPr>
            <p:ph type="title"/>
          </p:nvPr>
        </p:nvSpPr>
        <p:spPr>
          <a:xfrm>
            <a:off x="838199" y="336436"/>
            <a:ext cx="9800303" cy="689202"/>
          </a:xfrm>
        </p:spPr>
        <p:txBody>
          <a:bodyPr>
            <a:normAutofit fontScale="90000"/>
          </a:bodyPr>
          <a:lstStyle/>
          <a:p>
            <a:r>
              <a:rPr lang="nb-NO" dirty="0"/>
              <a:t>Beredskapslagring av korn</a:t>
            </a:r>
            <a:endParaRPr lang="en-US" dirty="0"/>
          </a:p>
        </p:txBody>
      </p:sp>
      <p:sp>
        <p:nvSpPr>
          <p:cNvPr id="3" name="Plassholder for innhold 2">
            <a:extLst>
              <a:ext uri="{FF2B5EF4-FFF2-40B4-BE49-F238E27FC236}">
                <a16:creationId xmlns:a16="http://schemas.microsoft.com/office/drawing/2014/main" id="{9F2FA7B7-1AED-1466-EF81-1C5931DBE6AA}"/>
              </a:ext>
            </a:extLst>
          </p:cNvPr>
          <p:cNvSpPr>
            <a:spLocks noGrp="1"/>
          </p:cNvSpPr>
          <p:nvPr>
            <p:ph idx="1"/>
          </p:nvPr>
        </p:nvSpPr>
        <p:spPr>
          <a:xfrm>
            <a:off x="467140" y="1451112"/>
            <a:ext cx="11310730" cy="5070451"/>
          </a:xfrm>
        </p:spPr>
        <p:txBody>
          <a:bodyPr>
            <a:normAutofit fontScale="25000" lnSpcReduction="20000"/>
          </a:bodyPr>
          <a:lstStyle/>
          <a:p>
            <a:r>
              <a:rPr lang="nb-NO" sz="6400" dirty="0">
                <a:latin typeface="Arial Narrow" panose="020B0606020202030204" pitchFamily="34" charset="0"/>
              </a:rPr>
              <a:t>Norge er nå godt i gang med den praktiske oppbyggingen av nasjonale beredskapslagre for matkorn. Etter at de historiske kornlagrene ble avviklet i 1995, har endringer i sikkerhetssituasjonen, pandemi og klimaendringer ført til at ordningen er gjeninnført. </a:t>
            </a:r>
          </a:p>
          <a:p>
            <a:r>
              <a:rPr lang="nb-NO" sz="6400" dirty="0">
                <a:latin typeface="Arial Narrow" panose="020B0606020202030204" pitchFamily="34" charset="0"/>
              </a:rPr>
              <a:t>Staten skal bygge opp et beredskapslager på 82 500 tonn mathvete innen 2029. Dette volumet tilsvarer omtrent tre måneders normalforbruk for den norske befolkningen. Planen er at staten kjøper inn og eier 15 000 tonn korn per år, mens private kommersielle aktører står for selve lagringen og vedlikeholdet.</a:t>
            </a:r>
          </a:p>
          <a:p>
            <a:r>
              <a:rPr lang="nb-NO" sz="6400" dirty="0">
                <a:latin typeface="Arial Narrow" panose="020B0606020202030204" pitchFamily="34" charset="0"/>
              </a:rPr>
              <a:t>Landbruksdirektoratet har fullført alle de tre planlagte utlysningsrundene, og samtlige kontrakter for de 82 500 tonnene er nå fordelt på 25-årige avtaler:</a:t>
            </a:r>
          </a:p>
          <a:p>
            <a:r>
              <a:rPr lang="nb-NO" sz="6400" dirty="0">
                <a:latin typeface="Arial Narrow" panose="020B0606020202030204" pitchFamily="34" charset="0"/>
              </a:rPr>
              <a:t>Første og andre runde (60 000 tonn): Kontrakter ble inngått i henholdsvis juni 2024 og februar 2025. Disse sikrer oppstart av fysisk lagring for perioden 2024–2027 hos aktører som Norgesmøllene AS, Fiskå Mølle AS, Strand Unikorn AS og Vestfoldmøllene AS. De første 15 000 tonnene var på plass ved utgangen av 2024.</a:t>
            </a:r>
          </a:p>
          <a:p>
            <a:r>
              <a:rPr lang="nb-NO" sz="6400" dirty="0">
                <a:latin typeface="Arial Narrow" panose="020B0606020202030204" pitchFamily="34" charset="0"/>
              </a:rPr>
              <a:t>Tredje og siste runde (22 500 tonn): Tildelingen ble fullført i august 2025. Den siste kontrakten for volumet som skal fases inn i 2028 og 2029 gikk til Norgesmøllene AS. </a:t>
            </a:r>
          </a:p>
          <a:p>
            <a:r>
              <a:rPr lang="nb-NO" sz="6400" dirty="0">
                <a:latin typeface="Arial Narrow" panose="020B0606020202030204" pitchFamily="34" charset="0"/>
              </a:rPr>
              <a:t>Norgesmøllenes nøkkelrolle: Norgesmøllene AS har totalt sett fått ansvaret for å lagre nesten halvparten av hele beredskapslageret (40 500 tonn) ved sine anlegg. [1]</a:t>
            </a:r>
          </a:p>
          <a:p>
            <a:r>
              <a:rPr lang="nb-NO" sz="6400" dirty="0">
                <a:latin typeface="Arial Narrow" panose="020B0606020202030204" pitchFamily="34" charset="0"/>
              </a:rPr>
              <a:t>Selv om målet om tre måneders forbruk er i rute for 2029, stopper ikke diskusjonen der – på den politiske agendaen framover.</a:t>
            </a:r>
          </a:p>
          <a:p>
            <a:r>
              <a:rPr lang="nb-NO" sz="6400" dirty="0">
                <a:latin typeface="Arial Narrow" panose="020B0606020202030204" pitchFamily="34" charset="0"/>
              </a:rPr>
              <a:t>Flere aktører i kornbransjen og politiske miljøer mener at tre måneder er for lite i dagens uforutsigbare verden. Saken har også vært behandlet i Stortinget via Innst. 392 S (2025-2026), hvor det har blitt fremmet forslag om å utvide ordningen til seks måneders lagring innen 2030, samt å etablere beredskapslagring av såkorn og såfrø for å sikre landbruket mot avlingssvikt.</a:t>
            </a:r>
          </a:p>
          <a:p>
            <a:r>
              <a:rPr lang="nb-NO" sz="6400" dirty="0">
                <a:latin typeface="Arial Narrow" panose="020B0606020202030204" pitchFamily="34" charset="0"/>
              </a:rPr>
              <a:t>Såkorn-beredskapslagring henger etter. Det kreves politiske grep for å få på plass et eget nasjonalt system med krav til fysiske lagre og desentralisert lagringskapasitet.</a:t>
            </a:r>
          </a:p>
          <a:p>
            <a:endParaRPr lang="en-US" dirty="0"/>
          </a:p>
        </p:txBody>
      </p:sp>
    </p:spTree>
    <p:extLst>
      <p:ext uri="{BB962C8B-B14F-4D97-AF65-F5344CB8AC3E}">
        <p14:creationId xmlns:p14="http://schemas.microsoft.com/office/powerpoint/2010/main" val="3820364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75B03C-A92C-A5D2-607C-A751FEC58EAE}"/>
              </a:ext>
            </a:extLst>
          </p:cNvPr>
          <p:cNvSpPr>
            <a:spLocks noGrp="1"/>
          </p:cNvSpPr>
          <p:nvPr>
            <p:ph type="title"/>
          </p:nvPr>
        </p:nvSpPr>
        <p:spPr>
          <a:xfrm>
            <a:off x="630315" y="501649"/>
            <a:ext cx="9800303" cy="689202"/>
          </a:xfrm>
        </p:spPr>
        <p:txBody>
          <a:bodyPr>
            <a:normAutofit fontScale="90000"/>
          </a:bodyPr>
          <a:lstStyle/>
          <a:p>
            <a:r>
              <a:rPr lang="nb-NO" dirty="0"/>
              <a:t>Ny EU-debatt?</a:t>
            </a:r>
          </a:p>
        </p:txBody>
      </p:sp>
      <p:pic>
        <p:nvPicPr>
          <p:cNvPr id="10" name="Plassholder for innhold 9" descr="Et bilde som inneholder tekst, Menneskeansikt, smil, skjermbilde&#10;&#10;KI-generert innhold kan være feil.">
            <a:extLst>
              <a:ext uri="{FF2B5EF4-FFF2-40B4-BE49-F238E27FC236}">
                <a16:creationId xmlns:a16="http://schemas.microsoft.com/office/drawing/2014/main" id="{744B49D4-50DF-86C4-A6B1-6D32C7720F7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5727" t="19567" r="18211" b="2705"/>
          <a:stretch/>
        </p:blipFill>
        <p:spPr>
          <a:xfrm>
            <a:off x="55084" y="1822845"/>
            <a:ext cx="5475383" cy="3382178"/>
          </a:xfrm>
        </p:spPr>
      </p:pic>
      <p:sp>
        <p:nvSpPr>
          <p:cNvPr id="3" name="Plassholder for dato 2">
            <a:extLst>
              <a:ext uri="{FF2B5EF4-FFF2-40B4-BE49-F238E27FC236}">
                <a16:creationId xmlns:a16="http://schemas.microsoft.com/office/drawing/2014/main" id="{91F0B10D-9D1E-C80A-39B4-450F6982FC66}"/>
              </a:ext>
            </a:extLst>
          </p:cNvPr>
          <p:cNvSpPr>
            <a:spLocks noGrp="1"/>
          </p:cNvSpPr>
          <p:nvPr>
            <p:ph type="dt" sz="half" idx="10"/>
          </p:nvPr>
        </p:nvSpPr>
        <p:spPr/>
        <p:txBody>
          <a:bodyPr/>
          <a:lstStyle/>
          <a:p>
            <a:fld id="{C86EC7F9-1F5F-426F-93D3-DB0BDDB38C26}" type="datetime1">
              <a:rPr lang="nb-NO" smtClean="0"/>
              <a:t>16.10.2026</a:t>
            </a:fld>
            <a:endParaRPr lang="nb-NO" dirty="0"/>
          </a:p>
        </p:txBody>
      </p:sp>
      <p:sp>
        <p:nvSpPr>
          <p:cNvPr id="5" name="Plassholder for lysbildenummer 4">
            <a:extLst>
              <a:ext uri="{FF2B5EF4-FFF2-40B4-BE49-F238E27FC236}">
                <a16:creationId xmlns:a16="http://schemas.microsoft.com/office/drawing/2014/main" id="{6ECD7DF1-C59B-DE58-FE7C-CF860F78DEAC}"/>
              </a:ext>
            </a:extLst>
          </p:cNvPr>
          <p:cNvSpPr>
            <a:spLocks noGrp="1"/>
          </p:cNvSpPr>
          <p:nvPr>
            <p:ph type="sldNum" sz="quarter" idx="12"/>
          </p:nvPr>
        </p:nvSpPr>
        <p:spPr/>
        <p:txBody>
          <a:bodyPr/>
          <a:lstStyle/>
          <a:p>
            <a:fld id="{2B8CF4B5-CB77-440E-B2B1-56936EECEE2F}" type="slidenum">
              <a:rPr lang="nb-NO" smtClean="0"/>
              <a:t>10</a:t>
            </a:fld>
            <a:endParaRPr lang="nb-NO" dirty="0"/>
          </a:p>
        </p:txBody>
      </p:sp>
      <p:pic>
        <p:nvPicPr>
          <p:cNvPr id="12" name="Bilde 11" descr="Et bilde som inneholder skjermbilde, Menneskeansikt, person, tekst&#10;&#10;KI-generert innhold kan være feil.">
            <a:extLst>
              <a:ext uri="{FF2B5EF4-FFF2-40B4-BE49-F238E27FC236}">
                <a16:creationId xmlns:a16="http://schemas.microsoft.com/office/drawing/2014/main" id="{AA5121F0-0BD6-9673-B4E3-434AA171A59A}"/>
              </a:ext>
            </a:extLst>
          </p:cNvPr>
          <p:cNvPicPr>
            <a:picLocks noChangeAspect="1"/>
          </p:cNvPicPr>
          <p:nvPr/>
        </p:nvPicPr>
        <p:blipFill>
          <a:blip r:embed="rId4">
            <a:extLst>
              <a:ext uri="{28A0092B-C50C-407E-A947-70E740481C1C}">
                <a14:useLocalDpi xmlns:a14="http://schemas.microsoft.com/office/drawing/2010/main" val="0"/>
              </a:ext>
            </a:extLst>
          </a:blip>
          <a:srcRect l="14367" t="22148" r="29699" b="2023"/>
          <a:stretch/>
        </p:blipFill>
        <p:spPr>
          <a:xfrm>
            <a:off x="5861237" y="618266"/>
            <a:ext cx="6330763" cy="4505899"/>
          </a:xfrm>
          <a:prstGeom prst="rect">
            <a:avLst/>
          </a:prstGeom>
        </p:spPr>
      </p:pic>
      <p:pic>
        <p:nvPicPr>
          <p:cNvPr id="14" name="Bilde 13" descr="Et bilde som inneholder tekst, programvare, Nettside, Nettsted&#10;&#10;KI-generert innhold kan være feil.">
            <a:extLst>
              <a:ext uri="{FF2B5EF4-FFF2-40B4-BE49-F238E27FC236}">
                <a16:creationId xmlns:a16="http://schemas.microsoft.com/office/drawing/2014/main" id="{4B925A0C-564A-1B67-B4E6-00B86FC3C962}"/>
              </a:ext>
            </a:extLst>
          </p:cNvPr>
          <p:cNvPicPr>
            <a:picLocks noChangeAspect="1"/>
          </p:cNvPicPr>
          <p:nvPr/>
        </p:nvPicPr>
        <p:blipFill>
          <a:blip r:embed="rId5">
            <a:extLst>
              <a:ext uri="{28A0092B-C50C-407E-A947-70E740481C1C}">
                <a14:useLocalDpi xmlns:a14="http://schemas.microsoft.com/office/drawing/2010/main" val="0"/>
              </a:ext>
            </a:extLst>
          </a:blip>
          <a:srcRect l="23946" t="26377" r="43705" b="20782"/>
          <a:stretch/>
        </p:blipFill>
        <p:spPr>
          <a:xfrm>
            <a:off x="2454815" y="3660739"/>
            <a:ext cx="2537809" cy="2176278"/>
          </a:xfrm>
          <a:prstGeom prst="rect">
            <a:avLst/>
          </a:prstGeom>
        </p:spPr>
      </p:pic>
      <p:pic>
        <p:nvPicPr>
          <p:cNvPr id="6" name="Bilde 5" descr="Et bilde som inneholder tekst, klær, skjermbilde, Menneskeansikt&#10;&#10;KI-generert innhold kan være feil.">
            <a:extLst>
              <a:ext uri="{FF2B5EF4-FFF2-40B4-BE49-F238E27FC236}">
                <a16:creationId xmlns:a16="http://schemas.microsoft.com/office/drawing/2014/main" id="{7064B56D-C3EA-753B-2A18-E1D37FE75B7F}"/>
              </a:ext>
            </a:extLst>
          </p:cNvPr>
          <p:cNvPicPr>
            <a:picLocks noChangeAspect="1"/>
          </p:cNvPicPr>
          <p:nvPr/>
        </p:nvPicPr>
        <p:blipFill>
          <a:blip r:embed="rId6">
            <a:extLst>
              <a:ext uri="{28A0092B-C50C-407E-A947-70E740481C1C}">
                <a14:useLocalDpi xmlns:a14="http://schemas.microsoft.com/office/drawing/2010/main" val="0"/>
              </a:ext>
            </a:extLst>
          </a:blip>
          <a:srcRect l="8249" t="13201" r="11739" b="44933"/>
          <a:stretch/>
        </p:blipFill>
        <p:spPr>
          <a:xfrm>
            <a:off x="4995672" y="3986784"/>
            <a:ext cx="7196328" cy="2871216"/>
          </a:xfrm>
          <a:prstGeom prst="rect">
            <a:avLst/>
          </a:prstGeom>
        </p:spPr>
      </p:pic>
      <p:sp>
        <p:nvSpPr>
          <p:cNvPr id="11" name="TekstSylinder 10">
            <a:extLst>
              <a:ext uri="{FF2B5EF4-FFF2-40B4-BE49-F238E27FC236}">
                <a16:creationId xmlns:a16="http://schemas.microsoft.com/office/drawing/2014/main" id="{24A5AB73-68F3-81CD-EA14-B6620BF8C1DC}"/>
              </a:ext>
            </a:extLst>
          </p:cNvPr>
          <p:cNvSpPr txBox="1"/>
          <p:nvPr/>
        </p:nvSpPr>
        <p:spPr>
          <a:xfrm>
            <a:off x="5861237" y="2032403"/>
            <a:ext cx="1845177" cy="1954381"/>
          </a:xfrm>
          <a:prstGeom prst="rect">
            <a:avLst/>
          </a:prstGeom>
          <a:noFill/>
        </p:spPr>
        <p:txBody>
          <a:bodyPr wrap="square">
            <a:spAutoFit/>
          </a:bodyPr>
          <a:lstStyle/>
          <a:p>
            <a:r>
              <a:rPr lang="nb-NO" sz="1100" b="0" i="0" dirty="0">
                <a:solidFill>
                  <a:srgbClr val="232528"/>
                </a:solidFill>
                <a:effectLst/>
                <a:latin typeface="ivar text"/>
              </a:rPr>
              <a:t>– I en så </a:t>
            </a:r>
            <a:r>
              <a:rPr lang="nb-NO" sz="1100" b="1" i="0" dirty="0">
                <a:solidFill>
                  <a:srgbClr val="232528"/>
                </a:solidFill>
                <a:effectLst/>
                <a:latin typeface="ivar text"/>
              </a:rPr>
              <a:t>urolig og ustabil verden </a:t>
            </a:r>
            <a:r>
              <a:rPr lang="nb-NO" sz="1100" b="0" i="0" dirty="0">
                <a:solidFill>
                  <a:srgbClr val="232528"/>
                </a:solidFill>
                <a:effectLst/>
                <a:latin typeface="ivar text"/>
              </a:rPr>
              <a:t>som nå, der grunnleggende politiske omveltninger skjer i løpet av uker, ikke år, så er det viktig å styrke Norges </a:t>
            </a:r>
            <a:r>
              <a:rPr lang="nb-NO" sz="1100" b="1" i="0" dirty="0">
                <a:solidFill>
                  <a:srgbClr val="232528"/>
                </a:solidFill>
                <a:effectLst/>
                <a:latin typeface="ivar text"/>
              </a:rPr>
              <a:t>handlingsrom og sikkerhet </a:t>
            </a:r>
            <a:r>
              <a:rPr lang="nb-NO" sz="1100" b="0" i="0" dirty="0">
                <a:solidFill>
                  <a:srgbClr val="232528"/>
                </a:solidFill>
                <a:effectLst/>
                <a:latin typeface="ivar text"/>
              </a:rPr>
              <a:t>gjennom å holde døren åpen for å raskt kunne gå i gang med forhandlinger dersom situasjonen skulle tilsi det</a:t>
            </a:r>
            <a:endParaRPr lang="nb-NO" sz="1100" dirty="0"/>
          </a:p>
        </p:txBody>
      </p:sp>
      <p:pic>
        <p:nvPicPr>
          <p:cNvPr id="15" name="Bilde 14" descr="Et bilde som inneholder tekst, Font, flagg, symbol&#10;&#10;KI-generert innhold kan være feil.">
            <a:extLst>
              <a:ext uri="{FF2B5EF4-FFF2-40B4-BE49-F238E27FC236}">
                <a16:creationId xmlns:a16="http://schemas.microsoft.com/office/drawing/2014/main" id="{C4D481F4-EEAC-B095-5937-85D568AAA4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586" y="5873537"/>
            <a:ext cx="4171950" cy="947942"/>
          </a:xfrm>
          <a:prstGeom prst="rect">
            <a:avLst/>
          </a:prstGeom>
        </p:spPr>
      </p:pic>
    </p:spTree>
    <p:extLst>
      <p:ext uri="{BB962C8B-B14F-4D97-AF65-F5344CB8AC3E}">
        <p14:creationId xmlns:p14="http://schemas.microsoft.com/office/powerpoint/2010/main" val="1503978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5411FAB1-D7BB-AB74-D6ED-9B6211FD5623}"/>
              </a:ext>
            </a:extLst>
          </p:cNvPr>
          <p:cNvSpPr>
            <a:spLocks noGrp="1"/>
          </p:cNvSpPr>
          <p:nvPr>
            <p:ph type="title"/>
          </p:nvPr>
        </p:nvSpPr>
        <p:spPr>
          <a:xfrm>
            <a:off x="239485" y="644878"/>
            <a:ext cx="9800303" cy="689202"/>
          </a:xfrm>
        </p:spPr>
        <p:txBody>
          <a:bodyPr>
            <a:normAutofit fontScale="90000"/>
          </a:bodyPr>
          <a:lstStyle/>
          <a:p>
            <a:r>
              <a:rPr lang="nb-NO" dirty="0"/>
              <a:t>EU-argumentene på landbruk står seg</a:t>
            </a:r>
          </a:p>
        </p:txBody>
      </p:sp>
      <p:sp>
        <p:nvSpPr>
          <p:cNvPr id="10" name="Plassholder for innhold 9">
            <a:extLst>
              <a:ext uri="{FF2B5EF4-FFF2-40B4-BE49-F238E27FC236}">
                <a16:creationId xmlns:a16="http://schemas.microsoft.com/office/drawing/2014/main" id="{79A973E2-28B8-FE99-EA9C-F69BE5886B0D}"/>
              </a:ext>
            </a:extLst>
          </p:cNvPr>
          <p:cNvSpPr>
            <a:spLocks noGrp="1"/>
          </p:cNvSpPr>
          <p:nvPr>
            <p:ph idx="1"/>
          </p:nvPr>
        </p:nvSpPr>
        <p:spPr>
          <a:xfrm>
            <a:off x="239485" y="1749967"/>
            <a:ext cx="5856515" cy="4280053"/>
          </a:xfrm>
        </p:spPr>
        <p:txBody>
          <a:bodyPr>
            <a:normAutofit/>
          </a:bodyPr>
          <a:lstStyle/>
          <a:p>
            <a:pPr marL="0" indent="0">
              <a:buNone/>
            </a:pPr>
            <a:r>
              <a:rPr lang="nb-NO" dirty="0"/>
              <a:t>EU-medlemskap betyr</a:t>
            </a:r>
          </a:p>
          <a:p>
            <a:pPr marL="0" indent="0">
              <a:buNone/>
            </a:pPr>
            <a:endParaRPr lang="nb-NO" dirty="0"/>
          </a:p>
          <a:p>
            <a:pPr lvl="1"/>
            <a:r>
              <a:rPr lang="nb-NO" dirty="0"/>
              <a:t>Null toll frå dag 1</a:t>
            </a:r>
          </a:p>
          <a:p>
            <a:pPr lvl="1"/>
            <a:r>
              <a:rPr lang="nb-NO" dirty="0"/>
              <a:t>Ingen jordbruksforhandlinger</a:t>
            </a:r>
          </a:p>
          <a:p>
            <a:pPr lvl="1"/>
            <a:r>
              <a:rPr lang="nb-NO" dirty="0"/>
              <a:t>Ingen suverenitet over egen landbrukspolitikk</a:t>
            </a:r>
          </a:p>
          <a:p>
            <a:pPr lvl="1"/>
            <a:r>
              <a:rPr lang="nb-NO" dirty="0"/>
              <a:t>Ingen samvirkestyrt markedsregulering med kvoter og produksjonsregulering</a:t>
            </a:r>
          </a:p>
          <a:p>
            <a:pPr lvl="1"/>
            <a:r>
              <a:rPr lang="nb-NO" dirty="0"/>
              <a:t>Hvordan nå sjølforsyningsmålet og økt beredskap?</a:t>
            </a:r>
          </a:p>
        </p:txBody>
      </p:sp>
      <p:sp>
        <p:nvSpPr>
          <p:cNvPr id="5" name="Plassholder for dato 4">
            <a:extLst>
              <a:ext uri="{FF2B5EF4-FFF2-40B4-BE49-F238E27FC236}">
                <a16:creationId xmlns:a16="http://schemas.microsoft.com/office/drawing/2014/main" id="{693ED377-9ACF-C36F-2E38-FEAC1118F9BA}"/>
              </a:ext>
            </a:extLst>
          </p:cNvPr>
          <p:cNvSpPr>
            <a:spLocks noGrp="1"/>
          </p:cNvSpPr>
          <p:nvPr>
            <p:ph type="dt" sz="half" idx="10"/>
          </p:nvPr>
        </p:nvSpPr>
        <p:spPr/>
        <p:txBody>
          <a:bodyPr/>
          <a:lstStyle/>
          <a:p>
            <a:fld id="{C6DFD70E-1F5B-45FB-869A-98AE1149059E}" type="datetime1">
              <a:rPr lang="nb-NO" smtClean="0"/>
              <a:t>16.10.2026</a:t>
            </a:fld>
            <a:endParaRPr lang="nb-NO" dirty="0"/>
          </a:p>
        </p:txBody>
      </p:sp>
      <p:sp>
        <p:nvSpPr>
          <p:cNvPr id="7" name="Plassholder for lysbildenummer 6">
            <a:extLst>
              <a:ext uri="{FF2B5EF4-FFF2-40B4-BE49-F238E27FC236}">
                <a16:creationId xmlns:a16="http://schemas.microsoft.com/office/drawing/2014/main" id="{535D5EA4-847F-8D95-3FC0-1BBBBF936932}"/>
              </a:ext>
            </a:extLst>
          </p:cNvPr>
          <p:cNvSpPr>
            <a:spLocks noGrp="1"/>
          </p:cNvSpPr>
          <p:nvPr>
            <p:ph type="sldNum" sz="quarter" idx="12"/>
          </p:nvPr>
        </p:nvSpPr>
        <p:spPr/>
        <p:txBody>
          <a:bodyPr/>
          <a:lstStyle/>
          <a:p>
            <a:fld id="{237754D0-A8F8-4A55-A213-89EF461C71AC}" type="slidenum">
              <a:rPr lang="nb-NO" smtClean="0"/>
              <a:t>11</a:t>
            </a:fld>
            <a:endParaRPr lang="nb-NO" dirty="0"/>
          </a:p>
        </p:txBody>
      </p:sp>
      <p:pic>
        <p:nvPicPr>
          <p:cNvPr id="4" name="Bilde 3" descr="Et bilde som inneholder skjermbilde, tekst, sau, gress&#10;&#10;KI-generert innhold kan være feil.">
            <a:extLst>
              <a:ext uri="{FF2B5EF4-FFF2-40B4-BE49-F238E27FC236}">
                <a16:creationId xmlns:a16="http://schemas.microsoft.com/office/drawing/2014/main" id="{0BB31DA1-D2B7-356E-97C4-920B285BCC6C}"/>
              </a:ext>
            </a:extLst>
          </p:cNvPr>
          <p:cNvPicPr>
            <a:picLocks noChangeAspect="1"/>
          </p:cNvPicPr>
          <p:nvPr/>
        </p:nvPicPr>
        <p:blipFill>
          <a:blip r:embed="rId3">
            <a:extLst>
              <a:ext uri="{28A0092B-C50C-407E-A947-70E740481C1C}">
                <a14:useLocalDpi xmlns:a14="http://schemas.microsoft.com/office/drawing/2010/main" val="0"/>
              </a:ext>
            </a:extLst>
          </a:blip>
          <a:srcRect l="11658" t="18037" r="39301" b="2100"/>
          <a:stretch>
            <a:fillRect/>
          </a:stretch>
        </p:blipFill>
        <p:spPr>
          <a:xfrm>
            <a:off x="6212846" y="1334080"/>
            <a:ext cx="5979154" cy="5111828"/>
          </a:xfrm>
          <a:prstGeom prst="rect">
            <a:avLst/>
          </a:prstGeom>
        </p:spPr>
      </p:pic>
    </p:spTree>
    <p:extLst>
      <p:ext uri="{BB962C8B-B14F-4D97-AF65-F5344CB8AC3E}">
        <p14:creationId xmlns:p14="http://schemas.microsoft.com/office/powerpoint/2010/main" val="2335129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B03D0D-F407-6EFA-9E1E-60D16899F456}"/>
              </a:ext>
            </a:extLst>
          </p:cNvPr>
          <p:cNvSpPr>
            <a:spLocks noGrp="1"/>
          </p:cNvSpPr>
          <p:nvPr>
            <p:ph type="title"/>
          </p:nvPr>
        </p:nvSpPr>
        <p:spPr>
          <a:xfrm>
            <a:off x="716016" y="109905"/>
            <a:ext cx="5425965" cy="1179870"/>
          </a:xfrm>
        </p:spPr>
        <p:txBody>
          <a:bodyPr anchor="ctr">
            <a:normAutofit/>
          </a:bodyPr>
          <a:lstStyle/>
          <a:p>
            <a:r>
              <a:rPr lang="nb-NO" sz="2800" dirty="0"/>
              <a:t>Oppsummering – hva må til?</a:t>
            </a:r>
            <a:endParaRPr lang="en-US" sz="2800" dirty="0"/>
          </a:p>
        </p:txBody>
      </p:sp>
      <p:sp>
        <p:nvSpPr>
          <p:cNvPr id="12" name="Content Placeholder 2">
            <a:extLst>
              <a:ext uri="{FF2B5EF4-FFF2-40B4-BE49-F238E27FC236}">
                <a16:creationId xmlns:a16="http://schemas.microsoft.com/office/drawing/2014/main" id="{97873606-6B02-921F-60A1-CA237CFA10C2}"/>
              </a:ext>
            </a:extLst>
          </p:cNvPr>
          <p:cNvSpPr>
            <a:spLocks noGrp="1"/>
          </p:cNvSpPr>
          <p:nvPr>
            <p:ph sz="half" idx="1"/>
          </p:nvPr>
        </p:nvSpPr>
        <p:spPr>
          <a:xfrm>
            <a:off x="716017" y="1326483"/>
            <a:ext cx="5425964" cy="4887187"/>
          </a:xfrm>
        </p:spPr>
        <p:txBody>
          <a:bodyPr>
            <a:normAutofit lnSpcReduction="10000"/>
          </a:bodyPr>
          <a:lstStyle/>
          <a:p>
            <a:r>
              <a:rPr lang="nb-NO" sz="2400" dirty="0"/>
              <a:t>Sikre hele verdikjeden fra jord til bord, slik at befolkningen har tilgang på nok og trygg mat under kriser.</a:t>
            </a:r>
          </a:p>
          <a:p>
            <a:r>
              <a:rPr lang="nb-NO" sz="2400" dirty="0"/>
              <a:t>Øke andelen matvarer som produseres nasjonalt basert på norske ressurser, spesielt innen korn, grønnsaker og proteinvekster.</a:t>
            </a:r>
          </a:p>
          <a:p>
            <a:r>
              <a:rPr lang="en-US" sz="2400" dirty="0"/>
              <a:t>Redusere avhengigheten av importert fôr (som soya) ved å utnytte lokale utmarksbeiter og jordbruksarealer i hele landet.</a:t>
            </a:r>
          </a:p>
          <a:p>
            <a:r>
              <a:rPr lang="en-US" sz="2400" dirty="0"/>
              <a:t>Investere i vårt eget landbruk, og bidra til å skape forståelse blant folk flest for hvorfor dette er viktig.</a:t>
            </a:r>
          </a:p>
          <a:p>
            <a:endParaRPr lang="en-US" sz="2400" dirty="0"/>
          </a:p>
          <a:p>
            <a:endParaRPr lang="en-US" sz="2400" dirty="0"/>
          </a:p>
        </p:txBody>
      </p:sp>
      <p:pic>
        <p:nvPicPr>
          <p:cNvPr id="7" name="Plassholder for innhold 6">
            <a:extLst>
              <a:ext uri="{FF2B5EF4-FFF2-40B4-BE49-F238E27FC236}">
                <a16:creationId xmlns:a16="http://schemas.microsoft.com/office/drawing/2014/main" id="{1E1E4138-20F2-51BB-414E-A3E39FA205A2}"/>
              </a:ext>
            </a:extLst>
          </p:cNvPr>
          <p:cNvPicPr>
            <a:picLocks noGrp="1" noChangeAspect="1"/>
          </p:cNvPicPr>
          <p:nvPr>
            <p:ph sz="half" idx="2"/>
          </p:nvPr>
        </p:nvPicPr>
        <p:blipFill>
          <a:blip r:embed="rId2"/>
          <a:stretch>
            <a:fillRect/>
          </a:stretch>
        </p:blipFill>
        <p:spPr>
          <a:xfrm>
            <a:off x="6771103" y="865239"/>
            <a:ext cx="3983793" cy="5311724"/>
          </a:xfrm>
          <a:prstGeom prst="rect">
            <a:avLst/>
          </a:prstGeom>
          <a:noFill/>
          <a:effectLst>
            <a:softEdge rad="63500"/>
          </a:effectLst>
        </p:spPr>
      </p:pic>
    </p:spTree>
    <p:extLst>
      <p:ext uri="{BB962C8B-B14F-4D97-AF65-F5344CB8AC3E}">
        <p14:creationId xmlns:p14="http://schemas.microsoft.com/office/powerpoint/2010/main" val="520407682"/>
      </p:ext>
    </p:extLst>
  </p:cSld>
  <p:clrMapOvr>
    <a:masterClrMapping/>
  </p:clrMapOvr>
</p:sld>
</file>

<file path=ppt/theme/theme1.xml><?xml version="1.0" encoding="utf-8"?>
<a:theme xmlns:a="http://schemas.openxmlformats.org/drawingml/2006/main" name="NorgesBondelag">
  <a:themeElements>
    <a:clrScheme name="Norges bondelag 2">
      <a:dk1>
        <a:srgbClr val="594A25"/>
      </a:dk1>
      <a:lt1>
        <a:srgbClr val="F4F2EB"/>
      </a:lt1>
      <a:dk2>
        <a:srgbClr val="215732"/>
      </a:dk2>
      <a:lt2>
        <a:srgbClr val="FFFFFF"/>
      </a:lt2>
      <a:accent1>
        <a:srgbClr val="EAAA00"/>
      </a:accent1>
      <a:accent2>
        <a:srgbClr val="E05E00"/>
      </a:accent2>
      <a:accent3>
        <a:srgbClr val="7DA1C4"/>
      </a:accent3>
      <a:accent4>
        <a:srgbClr val="00AD6F"/>
      </a:accent4>
      <a:accent5>
        <a:srgbClr val="D7C826"/>
      </a:accent5>
      <a:accent6>
        <a:srgbClr val="594A25"/>
      </a:accent6>
      <a:hlink>
        <a:srgbClr val="48A1FA"/>
      </a:hlink>
      <a:folHlink>
        <a:srgbClr val="C490AA"/>
      </a:folHlink>
    </a:clrScheme>
    <a:fontScheme name="Norges Bondelag">
      <a:majorFont>
        <a:latin typeface="Branding 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B_PPT_MAL" id="{A686C537-6FDE-4B56-BEA1-35BDD2D1F2CD}" vid="{C145346D-6753-4A04-A063-F100625157A4}"/>
    </a:ext>
  </a:extLst>
</a:theme>
</file>

<file path=ppt/theme/theme2.xml><?xml version="1.0" encoding="utf-8"?>
<a:theme xmlns:a="http://schemas.openxmlformats.org/drawingml/2006/main" name="NB_Nek">
  <a:themeElements>
    <a:clrScheme name="Norges bondelag 2">
      <a:dk1>
        <a:srgbClr val="594A25"/>
      </a:dk1>
      <a:lt1>
        <a:srgbClr val="F4F2EB"/>
      </a:lt1>
      <a:dk2>
        <a:srgbClr val="215732"/>
      </a:dk2>
      <a:lt2>
        <a:srgbClr val="FFFFFF"/>
      </a:lt2>
      <a:accent1>
        <a:srgbClr val="EAAA00"/>
      </a:accent1>
      <a:accent2>
        <a:srgbClr val="E05E00"/>
      </a:accent2>
      <a:accent3>
        <a:srgbClr val="7DA1C4"/>
      </a:accent3>
      <a:accent4>
        <a:srgbClr val="00AD6F"/>
      </a:accent4>
      <a:accent5>
        <a:srgbClr val="D7C826"/>
      </a:accent5>
      <a:accent6>
        <a:srgbClr val="594A25"/>
      </a:accent6>
      <a:hlink>
        <a:srgbClr val="48A1FA"/>
      </a:hlink>
      <a:folHlink>
        <a:srgbClr val="C490AA"/>
      </a:folHlink>
    </a:clrScheme>
    <a:fontScheme name="Norges Bondelag">
      <a:majorFont>
        <a:latin typeface="Branding 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B_PPT_MAL" id="{A686C537-6FDE-4B56-BEA1-35BDD2D1F2CD}" vid="{B64A7CC2-E70D-48E1-9ACA-1BCB81DE74BB}"/>
    </a:ext>
  </a:extLst>
</a:theme>
</file>

<file path=ppt/theme/theme3.xml><?xml version="1.0" encoding="utf-8"?>
<a:theme xmlns:a="http://schemas.openxmlformats.org/drawingml/2006/main" name="NB_Blank">
  <a:themeElements>
    <a:clrScheme name="Norges bondelag 2">
      <a:dk1>
        <a:srgbClr val="594A25"/>
      </a:dk1>
      <a:lt1>
        <a:srgbClr val="F4F2EB"/>
      </a:lt1>
      <a:dk2>
        <a:srgbClr val="215732"/>
      </a:dk2>
      <a:lt2>
        <a:srgbClr val="FFFFFF"/>
      </a:lt2>
      <a:accent1>
        <a:srgbClr val="EAAA00"/>
      </a:accent1>
      <a:accent2>
        <a:srgbClr val="E05E00"/>
      </a:accent2>
      <a:accent3>
        <a:srgbClr val="7DA1C4"/>
      </a:accent3>
      <a:accent4>
        <a:srgbClr val="00AD6F"/>
      </a:accent4>
      <a:accent5>
        <a:srgbClr val="D7C826"/>
      </a:accent5>
      <a:accent6>
        <a:srgbClr val="594A25"/>
      </a:accent6>
      <a:hlink>
        <a:srgbClr val="48A1FA"/>
      </a:hlink>
      <a:folHlink>
        <a:srgbClr val="C490AA"/>
      </a:folHlink>
    </a:clrScheme>
    <a:fontScheme name="Norges Bondelag">
      <a:majorFont>
        <a:latin typeface="Branding 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B_PPT_MAL" id="{A686C537-6FDE-4B56-BEA1-35BDD2D1F2CD}" vid="{000CEC81-EF7C-4BCD-8F3A-22790D64579C}"/>
    </a:ext>
  </a:extLst>
</a:theme>
</file>

<file path=ppt/theme/theme4.xml><?xml version="1.0" encoding="utf-8"?>
<a:theme xmlns:a="http://schemas.openxmlformats.org/drawingml/2006/main" name="Temaskifter_Jord">
  <a:themeElements>
    <a:clrScheme name="Norges Bondelag 1">
      <a:dk1>
        <a:srgbClr val="F4F2EB"/>
      </a:dk1>
      <a:lt1>
        <a:srgbClr val="8F7F4B"/>
      </a:lt1>
      <a:dk2>
        <a:srgbClr val="FFFFFF"/>
      </a:dk2>
      <a:lt2>
        <a:srgbClr val="065629"/>
      </a:lt2>
      <a:accent1>
        <a:srgbClr val="EAAA00"/>
      </a:accent1>
      <a:accent2>
        <a:srgbClr val="E05E00"/>
      </a:accent2>
      <a:accent3>
        <a:srgbClr val="7DA1C4"/>
      </a:accent3>
      <a:accent4>
        <a:srgbClr val="00AD6F"/>
      </a:accent4>
      <a:accent5>
        <a:srgbClr val="D7C826"/>
      </a:accent5>
      <a:accent6>
        <a:srgbClr val="B4A470"/>
      </a:accent6>
      <a:hlink>
        <a:srgbClr val="48A1FA"/>
      </a:hlink>
      <a:folHlink>
        <a:srgbClr val="C490AA"/>
      </a:folHlink>
    </a:clrScheme>
    <a:fontScheme name="Norges Bondelag">
      <a:majorFont>
        <a:latin typeface="Branding 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B_PPT_MAL" id="{A686C537-6FDE-4B56-BEA1-35BDD2D1F2CD}" vid="{1400A28D-D40A-4681-BF2C-949C99F78090}"/>
    </a:ext>
  </a:extLst>
</a:theme>
</file>

<file path=ppt/theme/theme5.xml><?xml version="1.0" encoding="utf-8"?>
<a:theme xmlns:a="http://schemas.openxmlformats.org/drawingml/2006/main" name="Temaskifte_Gylde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orges Bondelag">
      <a:majorFont>
        <a:latin typeface="Branding 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B_PPT_MAL" id="{A686C537-6FDE-4B56-BEA1-35BDD2D1F2CD}" vid="{D21BA8BA-CCB2-4402-A52A-6CD33C4A1E05}"/>
    </a:ext>
  </a:extLst>
</a:theme>
</file>

<file path=ppt/theme/theme6.xml><?xml version="1.0" encoding="utf-8"?>
<a:theme xmlns:a="http://schemas.openxmlformats.org/drawingml/2006/main" name="Avslutning">
  <a:themeElements>
    <a:clrScheme name="Norges bondelag 2">
      <a:dk1>
        <a:srgbClr val="594A25"/>
      </a:dk1>
      <a:lt1>
        <a:srgbClr val="F4F2EB"/>
      </a:lt1>
      <a:dk2>
        <a:srgbClr val="215732"/>
      </a:dk2>
      <a:lt2>
        <a:srgbClr val="FFFFFF"/>
      </a:lt2>
      <a:accent1>
        <a:srgbClr val="EAAA00"/>
      </a:accent1>
      <a:accent2>
        <a:srgbClr val="E05E00"/>
      </a:accent2>
      <a:accent3>
        <a:srgbClr val="7DA1C4"/>
      </a:accent3>
      <a:accent4>
        <a:srgbClr val="00AD6F"/>
      </a:accent4>
      <a:accent5>
        <a:srgbClr val="D7C826"/>
      </a:accent5>
      <a:accent6>
        <a:srgbClr val="594A25"/>
      </a:accent6>
      <a:hlink>
        <a:srgbClr val="48A1FA"/>
      </a:hlink>
      <a:folHlink>
        <a:srgbClr val="C490AA"/>
      </a:folHlink>
    </a:clrScheme>
    <a:fontScheme name="Norges Bondelag">
      <a:majorFont>
        <a:latin typeface="Branding 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B_PPT_MAL" id="{A686C537-6FDE-4B56-BEA1-35BDD2D1F2CD}" vid="{9F6B717B-E70A-4426-9BA6-660EEB232EFF}"/>
    </a:ext>
  </a:extLst>
</a:theme>
</file>

<file path=ppt/theme/theme7.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1"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1C88F41-9A20-4675-B851-BDD60FA62BAE}">
  <we:reference id="wa104380621" version="1.2.0.0" store="nb-NO" storeType="OMEX"/>
  <we:alternateReferences>
    <we:reference id="WA104380621" version="1.2.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NB_PPT_MAL</Template>
  <TotalTime>1345</TotalTime>
  <Words>1191</Words>
  <Application>Microsoft Office PowerPoint</Application>
  <PresentationFormat>Widescreen</PresentationFormat>
  <Paragraphs>110</Paragraphs>
  <Slides>12</Slides>
  <Notes>8</Notes>
  <HiddenSlides>0</HiddenSlides>
  <MMClips>0</MMClips>
  <ScaleCrop>false</ScaleCrop>
  <HeadingPairs>
    <vt:vector size="6" baseType="variant">
      <vt:variant>
        <vt:lpstr>Brukte skrifter</vt:lpstr>
      </vt:variant>
      <vt:variant>
        <vt:i4>7</vt:i4>
      </vt:variant>
      <vt:variant>
        <vt:lpstr>Tema</vt:lpstr>
      </vt:variant>
      <vt:variant>
        <vt:i4>6</vt:i4>
      </vt:variant>
      <vt:variant>
        <vt:lpstr>Lysbildetitler</vt:lpstr>
      </vt:variant>
      <vt:variant>
        <vt:i4>12</vt:i4>
      </vt:variant>
    </vt:vector>
  </HeadingPairs>
  <TitlesOfParts>
    <vt:vector size="25" baseType="lpstr">
      <vt:lpstr>Aptos</vt:lpstr>
      <vt:lpstr>Arial</vt:lpstr>
      <vt:lpstr>Arial Narrow</vt:lpstr>
      <vt:lpstr>Branding Bold</vt:lpstr>
      <vt:lpstr>Calibri</vt:lpstr>
      <vt:lpstr>ivar text</vt:lpstr>
      <vt:lpstr>Wingdings</vt:lpstr>
      <vt:lpstr>NorgesBondelag</vt:lpstr>
      <vt:lpstr>NB_Nek</vt:lpstr>
      <vt:lpstr>NB_Blank</vt:lpstr>
      <vt:lpstr>Temaskifter_Jord</vt:lpstr>
      <vt:lpstr>Temaskifte_Gylden</vt:lpstr>
      <vt:lpstr>Avslutning</vt:lpstr>
      <vt:lpstr>PowerPoint-presentasjon</vt:lpstr>
      <vt:lpstr>PowerPoint-presentasjon</vt:lpstr>
      <vt:lpstr>PowerPoint-presentasjon</vt:lpstr>
      <vt:lpstr>Norsk matproduksjon har et bredt  samfunnsoppdrag</vt:lpstr>
      <vt:lpstr>Dette benytter vi Østfold til</vt:lpstr>
      <vt:lpstr>Dette produserer og skaper vi i Østfold </vt:lpstr>
      <vt:lpstr>Jordvern er beredskap</vt:lpstr>
      <vt:lpstr>Prioriterte saker i JBF 2026:</vt:lpstr>
      <vt:lpstr>Beredskapslagring av korn</vt:lpstr>
      <vt:lpstr>Ny EU-debatt?</vt:lpstr>
      <vt:lpstr>EU-argumentene på landbruk står seg</vt:lpstr>
      <vt:lpstr>Oppsummering – hva må til?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Terje Lystad</dc:creator>
  <cp:lastModifiedBy>Theodor</cp:lastModifiedBy>
  <cp:revision>16</cp:revision>
  <dcterms:created xsi:type="dcterms:W3CDTF">2024-09-26T14:18:26Z</dcterms:created>
  <dcterms:modified xsi:type="dcterms:W3CDTF">2026-10-17T06:50:23Z</dcterms:modified>
</cp:coreProperties>
</file>