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76" r:id="rId4"/>
    <p:sldId id="275" r:id="rId5"/>
    <p:sldId id="257" r:id="rId6"/>
    <p:sldId id="267" r:id="rId7"/>
    <p:sldId id="268" r:id="rId8"/>
    <p:sldId id="269" r:id="rId9"/>
    <p:sldId id="270" r:id="rId10"/>
    <p:sldId id="271" r:id="rId11"/>
    <p:sldId id="273" r:id="rId12"/>
    <p:sldId id="274" r:id="rId13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F7BB34B-6079-BB43-03C1-A98E8F8FB5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1F3AE36F-64FA-1615-3BF2-FB0C3734E2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CFC630A-DCEE-677F-761E-2B40692AF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7F159-E77E-43F7-A82C-36A9E13187D9}" type="datetimeFigureOut">
              <a:rPr lang="nb-NO" smtClean="0"/>
              <a:t>16.02.2026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B12F218-199E-8453-17CA-053EA8430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A5BA6C3-BAFA-6CED-A031-E832A436A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92B-0267-4A1C-A08A-634E976DAA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44952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5BC1C06-C2C7-FB8F-562E-9719C3CAF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D9839FC-EC86-7C77-9054-7AF81A593A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010834B-C9E0-D10B-995B-E36EAC8BB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7F159-E77E-43F7-A82C-36A9E13187D9}" type="datetimeFigureOut">
              <a:rPr lang="nb-NO" smtClean="0"/>
              <a:t>16.02.2026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CFDA28B-F507-A24A-4699-B6240041D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35B647F-3D61-E44A-74E5-55939D020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92B-0267-4A1C-A08A-634E976DAA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1145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E7804E2B-4F05-2782-D9C2-2D256F52C3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35104FFB-5127-7879-4689-027A2C1406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700AC7E-AD08-92A5-1016-47564CEE6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7F159-E77E-43F7-A82C-36A9E13187D9}" type="datetimeFigureOut">
              <a:rPr lang="nb-NO" smtClean="0"/>
              <a:t>16.02.2026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3062A9B-41A2-0F69-3EF1-BCB752C28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820AB72-AF8D-0141-896F-91324B441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92B-0267-4A1C-A08A-634E976DAA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51626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34D1473-78D3-DF01-4D09-B721A4F07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DA526A9-B322-2983-62D8-AE2805327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D8D5A20-093B-C978-0AD3-8DAAB7AA0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7F159-E77E-43F7-A82C-36A9E13187D9}" type="datetimeFigureOut">
              <a:rPr lang="nb-NO" smtClean="0"/>
              <a:t>16.02.2026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5EFB74A-BDEA-4839-F713-3FB025EDA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1FC0BFE-5036-5DF2-6E73-AB3606004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92B-0267-4A1C-A08A-634E976DAA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0943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8EC1F70-5CF9-440A-9CB8-472EE492C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FEA4A66-8986-CDEA-D7A2-B605A23160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73C0D00-6317-E502-9822-44D5ED434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7F159-E77E-43F7-A82C-36A9E13187D9}" type="datetimeFigureOut">
              <a:rPr lang="nb-NO" smtClean="0"/>
              <a:t>16.02.2026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F93EE93-1D3A-7227-0A3D-85C5F5186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3AB2C83-7AB3-EE49-F25B-6AEC56DF2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92B-0267-4A1C-A08A-634E976DAA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58850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8CA48FE-0521-8862-417E-51E3FC1EE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DBBDCC6-BE33-A2A4-F566-275584D5F7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827613D3-C26C-8F6C-DABF-5367902B8C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4EB2B15-3D00-B6BD-D007-A748CA1B9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7F159-E77E-43F7-A82C-36A9E13187D9}" type="datetimeFigureOut">
              <a:rPr lang="nb-NO" smtClean="0"/>
              <a:t>16.02.2026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5A63589-BA92-3B7B-E249-E5427F772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B53852E1-F1DE-6D37-D00D-B09804365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92B-0267-4A1C-A08A-634E976DAA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52224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E318A1D-D86B-BBE2-1209-DD48E6EEC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11A3C6F-E8E1-A930-BA37-26EB5BF5B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4F33D96D-0835-4D4E-8FAA-FBAB254FA2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F487E054-DDC4-142D-7948-1442ECDA70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931446A8-9AA1-5A33-ACBB-FDAECED444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FFE08F0A-1AD0-CD57-6208-283938B97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7F159-E77E-43F7-A82C-36A9E13187D9}" type="datetimeFigureOut">
              <a:rPr lang="nb-NO" smtClean="0"/>
              <a:t>16.02.2026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6EEA5053-D802-9CFA-AB3A-CE2EA5483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46DCAE89-E92E-D980-BF5C-08B93E63E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92B-0267-4A1C-A08A-634E976DAA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98299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B0A89C1-CE61-BE7D-7F3F-36A0723F6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8EBAEA52-99BF-F01F-0FFB-CCE9974C5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7F159-E77E-43F7-A82C-36A9E13187D9}" type="datetimeFigureOut">
              <a:rPr lang="nb-NO" smtClean="0"/>
              <a:t>16.02.2026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8A2F544D-3625-9FE1-3F93-C73FB364F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F073CA9-E560-CB6B-265F-33B418FBB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92B-0267-4A1C-A08A-634E976DAA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4183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7DD09E34-73E0-DEBD-D245-29590D103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7F159-E77E-43F7-A82C-36A9E13187D9}" type="datetimeFigureOut">
              <a:rPr lang="nb-NO" smtClean="0"/>
              <a:t>16.02.2026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F55909FC-C9A3-2FF6-F88F-28F6C5B3B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270308B0-4A87-9F13-EE97-993E3F4CA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92B-0267-4A1C-A08A-634E976DAA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4847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81A4966-2B5D-9DC5-0294-F52B55D3E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AD311B8-3212-64BB-4DE5-25B926481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EB833AA-26EC-D446-94D4-56B7AEC06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2C802F5-D6BF-7C7E-1FC7-1DCC39AE8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7F159-E77E-43F7-A82C-36A9E13187D9}" type="datetimeFigureOut">
              <a:rPr lang="nb-NO" smtClean="0"/>
              <a:t>16.02.2026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C21707D9-C95C-2BD5-1A74-DC73C86F5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34A5B69-F640-EEBA-4773-FD0497EC4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92B-0267-4A1C-A08A-634E976DAA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11503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008F297-62D2-06C8-FDCD-2876CF00F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9CBFEF4D-F536-800D-BBD8-A4074C5252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7E2485BE-D754-A9CF-E5F7-78FA38E54A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3B66F7D-1F81-3072-9727-0A925A7F3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7F159-E77E-43F7-A82C-36A9E13187D9}" type="datetimeFigureOut">
              <a:rPr lang="nb-NO" smtClean="0"/>
              <a:t>16.02.2026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AE0F716C-107B-843A-2362-A847AF0C6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9AFD1CDE-9F09-3072-B862-04A67E87A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92B-0267-4A1C-A08A-634E976DAA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41087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7CA80229-6D44-BF41-ECA8-154DAA0ED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9106617-9974-C9B7-18B9-2189EEEED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436E363-B119-E510-CCE7-A44302ED13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7F159-E77E-43F7-A82C-36A9E13187D9}" type="datetimeFigureOut">
              <a:rPr lang="nb-NO" smtClean="0"/>
              <a:t>16.02.2026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4B60C13-BC70-05C8-06E6-5A61D9EE50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7BB57CC-A603-F52F-32A9-8A44F21185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EE92B-0267-4A1C-A08A-634E976DAA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3471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42BB988-7094-DD03-8155-90786D91CC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KRAFTPOLITIKK PÅ AVVEIE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C39CE46-7834-4E6C-C5C9-4CEBF1C97F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ROGALAND NEI TIL EU FEBRUAR 2026</a:t>
            </a:r>
          </a:p>
        </p:txBody>
      </p:sp>
    </p:spTree>
    <p:extLst>
      <p:ext uri="{BB962C8B-B14F-4D97-AF65-F5344CB8AC3E}">
        <p14:creationId xmlns:p14="http://schemas.microsoft.com/office/powerpoint/2010/main" val="235668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5EEFD9A-73DD-554E-D1D5-CBCFE8D97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VINDKRAFT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9BA9BF0-DF61-CB7B-2D74-A58733CD81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  <a:p>
            <a:r>
              <a:rPr lang="nb-NO" dirty="0"/>
              <a:t>PRODUSERER OMTRENT LIKE MYE SOM TAPET I NETTET PGA LANGE UTENLANDSKABLER OG KABLER OFFSHORE</a:t>
            </a:r>
          </a:p>
          <a:p>
            <a:r>
              <a:rPr lang="nb-NO" dirty="0"/>
              <a:t>KLIMA, MILJØ OG NATURØDELEGGENDE</a:t>
            </a:r>
          </a:p>
          <a:p>
            <a:r>
              <a:rPr lang="nb-NO" dirty="0"/>
              <a:t>DRIVER OPP SYSTEMKOSTNADENE – FRA 0.4 MRD I 2015 TIL 8.4 MRD I 2025 – SYSTEMKOST FOR UREGULERBAR KRAFT ER 10X SÅ HØY SOM REGULERBAR</a:t>
            </a:r>
          </a:p>
        </p:txBody>
      </p:sp>
    </p:spTree>
    <p:extLst>
      <p:ext uri="{BB962C8B-B14F-4D97-AF65-F5344CB8AC3E}">
        <p14:creationId xmlns:p14="http://schemas.microsoft.com/office/powerpoint/2010/main" val="18692444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30CBC14-5A90-A9A5-42A1-38944CDE4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NETTLEIE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3B3E87E-36FE-4D4A-AB7C-552AA6E070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  <a:p>
            <a:r>
              <a:rPr lang="nb-NO" dirty="0"/>
              <a:t>NETTSELSKAPENE HAR MONOPOL OG SETTER SELV NETT-TARIFFENE</a:t>
            </a:r>
          </a:p>
          <a:p>
            <a:r>
              <a:rPr lang="nb-NO" dirty="0"/>
              <a:t>SKULLE VÆRE BASERT PÅ SELVKOST – VI BETALER 4-5 GANGER SELVKOST</a:t>
            </a:r>
          </a:p>
          <a:p>
            <a:r>
              <a:rPr lang="nb-NO" dirty="0"/>
              <a:t>UTBYGGING OG OPPGRADERING INNENLANDS ER FORSØMT</a:t>
            </a:r>
          </a:p>
          <a:p>
            <a:r>
              <a:rPr lang="nb-NO" dirty="0"/>
              <a:t>STATEN MÅ TA FRAMTIDIGE KOSTNADER – SAMFUNNS INFRASTRUKTUR</a:t>
            </a:r>
          </a:p>
        </p:txBody>
      </p:sp>
    </p:spTree>
    <p:extLst>
      <p:ext uri="{BB962C8B-B14F-4D97-AF65-F5344CB8AC3E}">
        <p14:creationId xmlns:p14="http://schemas.microsoft.com/office/powerpoint/2010/main" val="20129119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711B84A-7311-BE1A-8291-A8A188C57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NORGESPRIS SOM PLASTER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08E9E78-CCEE-2067-BD89-D84EA987A9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  <a:p>
            <a:r>
              <a:rPr lang="nb-NO" dirty="0"/>
              <a:t>SYSTEMTILTAK: NORSK KRAFT FOR BRUK I </a:t>
            </a:r>
            <a:r>
              <a:rPr lang="nb-NO"/>
              <a:t>NORGE TAS AV BØRS OG PRISES </a:t>
            </a:r>
            <a:r>
              <a:rPr lang="nb-NO" dirty="0"/>
              <a:t>BASERT PÅ KOST</a:t>
            </a:r>
          </a:p>
          <a:p>
            <a:r>
              <a:rPr lang="nb-NO" dirty="0"/>
              <a:t>NASJONALISERT OMSETNINGSSENTRAL – REF STATNETT MARKED 1993</a:t>
            </a:r>
          </a:p>
          <a:p>
            <a:r>
              <a:rPr lang="nb-NO" dirty="0"/>
              <a:t>REFORHANDLE DE TO SISTE KABELAVTALENE</a:t>
            </a:r>
          </a:p>
          <a:p>
            <a:r>
              <a:rPr lang="nb-NO" dirty="0"/>
              <a:t>TA EIERSTYRING OVER STATKRAFT, STATNETT OG DE ANDRE OFFENTLIG EIDE KRAFTSELSKAPENE – FÅ INGENIØRENE TILBAKE</a:t>
            </a:r>
          </a:p>
          <a:p>
            <a:r>
              <a:rPr lang="nb-NO" dirty="0"/>
              <a:t>STOPPE INTEGRERINGEN MED EUROPA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77486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C363224-97AC-5CFF-D6CF-2AF04925E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OM INSTITUSJONELL ÅREFORKALING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73E6113-78E7-9662-4240-7713AAA9F5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  <a:p>
            <a:r>
              <a:rPr lang="nb-NO" dirty="0"/>
              <a:t>MELKØYA-SAKEN</a:t>
            </a:r>
          </a:p>
          <a:p>
            <a:r>
              <a:rPr lang="nb-NO" dirty="0"/>
              <a:t>AVSLØRINGENE OM NORSKE ELITEPERSONERS SAMRØRE I INTERNASJONALE NETTVERK</a:t>
            </a:r>
          </a:p>
          <a:p>
            <a:endParaRPr lang="nb-NO" dirty="0"/>
          </a:p>
          <a:p>
            <a:r>
              <a:rPr lang="nb-NO" dirty="0"/>
              <a:t>KRAFTPOLITIKKEN ET SYMBOL PÅ NORSK POLITIKKS AVMAKT</a:t>
            </a:r>
          </a:p>
        </p:txBody>
      </p:sp>
    </p:spTree>
    <p:extLst>
      <p:ext uri="{BB962C8B-B14F-4D97-AF65-F5344CB8AC3E}">
        <p14:creationId xmlns:p14="http://schemas.microsoft.com/office/powerpoint/2010/main" val="2164012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6F52782-D6E0-12B0-395E-90C326434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FRA REVOLUSJONÆR TÅLMODIGHET TIL REVOLUSJON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1A23987-41C8-2779-56ED-4864AE6B60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nb-NO" dirty="0"/>
          </a:p>
          <a:p>
            <a:r>
              <a:rPr lang="nb-NO" dirty="0"/>
              <a:t>BJARTMAR GJERDES METODE FOR POLITISK PROSESS</a:t>
            </a:r>
          </a:p>
          <a:p>
            <a:r>
              <a:rPr lang="nb-NO" dirty="0"/>
              <a:t>TROEN PÅ AT KUNNSKAP OG VISDOM SKAL BYGGE LANDET</a:t>
            </a:r>
          </a:p>
          <a:p>
            <a:r>
              <a:rPr lang="nb-NO" dirty="0"/>
              <a:t>MEN – 4 ÅR STRØMKRISE– 49 ÅR MED ERFARING FRA ARBEID MED ENERGI :</a:t>
            </a:r>
          </a:p>
          <a:p>
            <a:pPr marL="0" indent="0">
              <a:buNone/>
            </a:pPr>
            <a:r>
              <a:rPr lang="nb-NO" dirty="0"/>
              <a:t>INGEN FAKTAMOTSIGELSER – ÅPENBARE ILLUSTRASJONER PÅ IDIOTIET - MEN HELLER INGEN ENDRING – BORTSETT FRA STOPP I ELEKTRIFISERING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MER REVOLUSJONÆR TILNÆRMING – NORGE BLIR FATTIGERE</a:t>
            </a:r>
          </a:p>
        </p:txBody>
      </p:sp>
    </p:spTree>
    <p:extLst>
      <p:ext uri="{BB962C8B-B14F-4D97-AF65-F5344CB8AC3E}">
        <p14:creationId xmlns:p14="http://schemas.microsoft.com/office/powerpoint/2010/main" val="3170832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52B7BF3-7584-1F9A-C777-9E47D736C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KAMP MOT SYSTEMFEIL I 4 ÅR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9BBB34E-EECC-324B-F862-113C7543E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b-NO" dirty="0"/>
              <a:t>   &gt; STRØMPRISER</a:t>
            </a:r>
          </a:p>
          <a:p>
            <a:r>
              <a:rPr lang="nb-NO" dirty="0"/>
              <a:t>&gt; KRAFTBEHOV</a:t>
            </a:r>
          </a:p>
          <a:p>
            <a:r>
              <a:rPr lang="nb-NO" dirty="0"/>
              <a:t>&gt; VINDKRAFT – SOLKRAFT</a:t>
            </a:r>
          </a:p>
          <a:p>
            <a:endParaRPr lang="nb-NO" dirty="0"/>
          </a:p>
          <a:p>
            <a:r>
              <a:rPr lang="nb-NO" dirty="0"/>
              <a:t>ELITENE – I LUKKEDE ROM – TAUSHETSKULTURER</a:t>
            </a:r>
          </a:p>
          <a:p>
            <a:r>
              <a:rPr lang="nb-NO" dirty="0"/>
              <a:t>MARKEDETS MAKT OVER SINNENE</a:t>
            </a:r>
          </a:p>
          <a:p>
            <a:r>
              <a:rPr lang="nb-NO" dirty="0"/>
              <a:t>BRUSSEL-SYNDROMET</a:t>
            </a:r>
          </a:p>
          <a:p>
            <a:r>
              <a:rPr lang="nb-NO" dirty="0"/>
              <a:t>NEDPRIORITERING AV NASJONALE INTERESSER</a:t>
            </a:r>
          </a:p>
          <a:p>
            <a:endParaRPr lang="nb-NO" dirty="0"/>
          </a:p>
          <a:p>
            <a:r>
              <a:rPr lang="nb-NO" dirty="0"/>
              <a:t>NASJONERS VEKST OG FALL </a:t>
            </a:r>
          </a:p>
        </p:txBody>
      </p:sp>
    </p:spTree>
    <p:extLst>
      <p:ext uri="{BB962C8B-B14F-4D97-AF65-F5344CB8AC3E}">
        <p14:creationId xmlns:p14="http://schemas.microsoft.com/office/powerpoint/2010/main" val="1577163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F945988-477C-FD68-D05A-63EECF15C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HVORDAN PÅ AVVEIE?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527ADF0-699C-CDB4-737E-D2301365E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nb-NO" dirty="0"/>
          </a:p>
          <a:p>
            <a:r>
              <a:rPr lang="nb-NO" dirty="0"/>
              <a:t>PRISENE ØDELEGGER – STRØMBRUKERNE HAR BETALT 270 MRD MER NETTO 2021-25 ENN 4 ÅRS PERIODEN FØR</a:t>
            </a:r>
          </a:p>
          <a:p>
            <a:r>
              <a:rPr lang="nb-NO" dirty="0"/>
              <a:t>I STRID MED ENERGILOVEN</a:t>
            </a:r>
          </a:p>
          <a:p>
            <a:r>
              <a:rPr lang="nb-NO" dirty="0"/>
              <a:t>ØDELEGGELSEN AV VERDIKJEDEN – BØRS – STRØMSELGERNE - KABLENE</a:t>
            </a:r>
          </a:p>
          <a:p>
            <a:r>
              <a:rPr lang="nb-NO" dirty="0"/>
              <a:t>NATUR- OG SYSTEMØDELEGGENDE VINDKRAFTUTBYGGING</a:t>
            </a:r>
          </a:p>
          <a:p>
            <a:r>
              <a:rPr lang="nb-NO" dirty="0"/>
              <a:t>KLIMAET BRUKES SOM UNNSKYLDNING – HØYERE PRIS PÅ KLIMAKVOTER OG CO2 VIL GJØRE KLIMATILTAK ENDA DYRERE</a:t>
            </a:r>
          </a:p>
          <a:p>
            <a:r>
              <a:rPr lang="nb-NO" dirty="0"/>
              <a:t>IN ABSURDUM: KULL PÅ SVALBARD – TREPLANTING I DANMARK …….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7262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F0BFAAB-19E3-1A95-36BB-32221BB82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GRUNNLEGGENDE FEIL VED POLITIKKEN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530A18C-7E59-9A35-3F98-078302575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KUNNSKAPSLØYSE – REKRUTTERINGEN TIL POLITIKKEN</a:t>
            </a:r>
          </a:p>
          <a:p>
            <a:r>
              <a:rPr lang="nb-NO" dirty="0"/>
              <a:t>VITENSKAPLIGGJØRING AV POLITIKKEN/VITENSKAP BLIR FORRETNING</a:t>
            </a:r>
          </a:p>
          <a:p>
            <a:r>
              <a:rPr lang="nb-NO" dirty="0"/>
              <a:t>PENGERIKELIGHETEN HAR ÅPNET FOR TILKARRING – BATTERI, AMMONIAKK, HYDROGEN, VINDKRAFT MED PRODUKSJONSSTØTTE….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NÅ BILLIG STRØM TIL ALLE DATASENTRA</a:t>
            </a:r>
          </a:p>
        </p:txBody>
      </p:sp>
    </p:spTree>
    <p:extLst>
      <p:ext uri="{BB962C8B-B14F-4D97-AF65-F5344CB8AC3E}">
        <p14:creationId xmlns:p14="http://schemas.microsoft.com/office/powerpoint/2010/main" val="844526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2E9EF44-F248-246B-E979-EF520DCBF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RAMMENE RUNDT OSS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BFBE5B5-F64C-5D7D-90ED-12C959ABAC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  <a:p>
            <a:r>
              <a:rPr lang="nb-NO" dirty="0"/>
              <a:t>EU ER I SOLNEDGANG – MISLYKKET ENERGI- OG KLIMAPOLITIKKE FØRER TIL ØKONOMISK OG INDUSTRIELL TILBAKEGANG</a:t>
            </a:r>
          </a:p>
          <a:p>
            <a:r>
              <a:rPr lang="nb-NO" dirty="0"/>
              <a:t>USA VIL FØLGE ETTER</a:t>
            </a:r>
          </a:p>
          <a:p>
            <a:r>
              <a:rPr lang="nb-NO" dirty="0"/>
              <a:t>VEKSTEN SKJER I ASIA – KINA, INDIA - , AFRIKA OG LATIN AMERIKA – SOM GÅR SAMMEN I BRICS</a:t>
            </a:r>
          </a:p>
          <a:p>
            <a:r>
              <a:rPr lang="nb-NO" dirty="0"/>
              <a:t>NORGE MÅ REORIENTERE SEG</a:t>
            </a:r>
          </a:p>
          <a:p>
            <a:r>
              <a:rPr lang="nb-NO" dirty="0"/>
              <a:t>OG VI MÅ FORSTERKE DET NORDISKE SAMARBEIDET</a:t>
            </a:r>
          </a:p>
        </p:txBody>
      </p:sp>
    </p:spTree>
    <p:extLst>
      <p:ext uri="{BB962C8B-B14F-4D97-AF65-F5344CB8AC3E}">
        <p14:creationId xmlns:p14="http://schemas.microsoft.com/office/powerpoint/2010/main" val="4213382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87562F3-40C4-E911-EA7A-038F4A231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NORGES FORUTSETNINGER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6768C54-D8A8-EA38-6051-7467888566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b-NO" dirty="0"/>
          </a:p>
          <a:p>
            <a:pPr marL="0" indent="0">
              <a:buNone/>
            </a:pPr>
            <a:r>
              <a:rPr lang="nb-NO" dirty="0"/>
              <a:t>&gt; ENERGI</a:t>
            </a:r>
          </a:p>
          <a:p>
            <a:pPr marL="0" indent="0">
              <a:buNone/>
            </a:pPr>
            <a:r>
              <a:rPr lang="nb-NO" dirty="0"/>
              <a:t>&gt; KAPITAL</a:t>
            </a:r>
          </a:p>
          <a:p>
            <a:pPr marL="0" indent="0">
              <a:buNone/>
            </a:pPr>
            <a:r>
              <a:rPr lang="nb-NO" dirty="0"/>
              <a:t>&gt; FORNYBARE RESSURSER – DET REELLE GRØNNE SKIFTE</a:t>
            </a:r>
          </a:p>
          <a:p>
            <a:pPr marL="0" indent="0">
              <a:buNone/>
            </a:pPr>
            <a:r>
              <a:rPr lang="nb-NO" dirty="0"/>
              <a:t>&gt; UTDANNING, TEKNOLOGI</a:t>
            </a:r>
          </a:p>
          <a:p>
            <a:endParaRPr lang="nb-NO" dirty="0"/>
          </a:p>
          <a:p>
            <a:r>
              <a:rPr lang="nb-NO" dirty="0"/>
              <a:t>MEN POLITISK IMPOTENS OG NASJONAL DEMENS </a:t>
            </a:r>
          </a:p>
          <a:p>
            <a:r>
              <a:rPr lang="nb-NO" dirty="0"/>
              <a:t>OG EN LITE EFFEKTIV OFFENTLIG SEKTOR</a:t>
            </a:r>
          </a:p>
        </p:txBody>
      </p:sp>
    </p:spTree>
    <p:extLst>
      <p:ext uri="{BB962C8B-B14F-4D97-AF65-F5344CB8AC3E}">
        <p14:creationId xmlns:p14="http://schemas.microsoft.com/office/powerpoint/2010/main" val="2861174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86AEAA4-91CF-9753-9920-9B7ABA465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KRAFTBEHOVET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726C8CA-4835-F4FF-4E52-95D77BED8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nb-NO" dirty="0"/>
          </a:p>
          <a:p>
            <a:r>
              <a:rPr lang="nb-NO" dirty="0"/>
              <a:t>OVERSKUDD 2025 &gt; 23 TWH</a:t>
            </a:r>
          </a:p>
          <a:p>
            <a:r>
              <a:rPr lang="nb-NO" dirty="0"/>
              <a:t>++ ENØK, OPPGRADERING, GASSKRAFT, GEOTERMISK &gt; KJERNEKRAFT</a:t>
            </a:r>
          </a:p>
          <a:p>
            <a:endParaRPr lang="nb-NO" dirty="0"/>
          </a:p>
          <a:p>
            <a:r>
              <a:rPr lang="nb-NO" dirty="0"/>
              <a:t>INGEN FORBRUKSØKNING SISTE 10 ÅR – 135-140 TWH</a:t>
            </a:r>
          </a:p>
          <a:p>
            <a:endParaRPr lang="nb-NO" dirty="0"/>
          </a:p>
          <a:p>
            <a:r>
              <a:rPr lang="nb-NO" dirty="0"/>
              <a:t>MEN HODELØS UTBYGGING AV DATASENTRA VIL SLUKE KRAFT - SØKER TIL NORGE PGA NAIVE POLITIKERE</a:t>
            </a:r>
          </a:p>
          <a:p>
            <a:r>
              <a:rPr lang="nb-NO" dirty="0"/>
              <a:t>MÅ VILLE OG EVNE Å PRIORITERE – ALL KI ER IKKE NYTTIG OG NØDVENDIG</a:t>
            </a:r>
          </a:p>
        </p:txBody>
      </p:sp>
    </p:spTree>
    <p:extLst>
      <p:ext uri="{BB962C8B-B14F-4D97-AF65-F5344CB8AC3E}">
        <p14:creationId xmlns:p14="http://schemas.microsoft.com/office/powerpoint/2010/main" val="2686507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3041</TotalTime>
  <Words>490</Words>
  <Application>Microsoft Office PowerPoint</Application>
  <PresentationFormat>Widescreen</PresentationFormat>
  <Paragraphs>86</Paragraphs>
  <Slides>12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Office-tema</vt:lpstr>
      <vt:lpstr>KRAFTPOLITIKK PÅ AVVEIE</vt:lpstr>
      <vt:lpstr>OM INSTITUSJONELL ÅREFORKALING</vt:lpstr>
      <vt:lpstr>FRA REVOLUSJONÆR TÅLMODIGHET TIL REVOLUSJON</vt:lpstr>
      <vt:lpstr>KAMP MOT SYSTEMFEIL I 4 ÅR</vt:lpstr>
      <vt:lpstr>HVORDAN PÅ AVVEIE?</vt:lpstr>
      <vt:lpstr>GRUNNLEGGENDE FEIL VED POLITIKKEN</vt:lpstr>
      <vt:lpstr>RAMMENE RUNDT OSS</vt:lpstr>
      <vt:lpstr>NORGES FORUTSETNINGER</vt:lpstr>
      <vt:lpstr>KRAFTBEHOVET</vt:lpstr>
      <vt:lpstr>VINDKRAFT</vt:lpstr>
      <vt:lpstr>NETTLEIE</vt:lpstr>
      <vt:lpstr>NORGESPRIS SOM PLASTER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KRAFTPOLITIKK PÅ AVVEIE</dc:title>
  <dc:creator>Trygve Tamburstuen</dc:creator>
  <cp:lastModifiedBy>Karl-Sverre Holdal</cp:lastModifiedBy>
  <cp:revision>16</cp:revision>
  <dcterms:created xsi:type="dcterms:W3CDTF">2024-10-04T07:09:18Z</dcterms:created>
  <dcterms:modified xsi:type="dcterms:W3CDTF">2026-02-16T09:38:37Z</dcterms:modified>
</cp:coreProperties>
</file>