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0"/>
  </p:notesMasterIdLst>
  <p:sldIdLst>
    <p:sldId id="256" r:id="rId5"/>
    <p:sldId id="262" r:id="rId6"/>
    <p:sldId id="260" r:id="rId7"/>
    <p:sldId id="257" r:id="rId8"/>
    <p:sldId id="261" r:id="rId9"/>
    <p:sldId id="263" r:id="rId10"/>
    <p:sldId id="258" r:id="rId11"/>
    <p:sldId id="269" r:id="rId12"/>
    <p:sldId id="265" r:id="rId13"/>
    <p:sldId id="270" r:id="rId14"/>
    <p:sldId id="271" r:id="rId15"/>
    <p:sldId id="259" r:id="rId16"/>
    <p:sldId id="273" r:id="rId17"/>
    <p:sldId id="272" r:id="rId18"/>
    <p:sldId id="274" r:id="rId19"/>
  </p:sldIdLst>
  <p:sldSz cx="12192000" cy="6858000"/>
  <p:notesSz cx="6858000" cy="9144000"/>
  <p:defaultText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302A0-F290-4A10-BE87-BA4DE5CB87E7}" v="3" dt="2024-09-27T12:43:30.983"/>
    <p1510:client id="{7E0D7189-2B4C-5E1F-7B0F-1DAAF6B4681D}" v="129" dt="2024-09-27T12:21:03.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01" autoAdjust="0"/>
  </p:normalViewPr>
  <p:slideViewPr>
    <p:cSldViewPr snapToGrid="0">
      <p:cViewPr varScale="1">
        <p:scale>
          <a:sx n="64" d="100"/>
          <a:sy n="64"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Aune Borstad" userId="S::frida.aune.borstad@neitileu.no::5bfc1410-7c08-4177-b324-ba9ce9d52253" providerId="AD" clId="Web-{7E0D7189-2B4C-5E1F-7B0F-1DAAF6B4681D}"/>
    <pc:docChg chg="modSld">
      <pc:chgData name="Frida Aune Borstad" userId="S::frida.aune.borstad@neitileu.no::5bfc1410-7c08-4177-b324-ba9ce9d52253" providerId="AD" clId="Web-{7E0D7189-2B4C-5E1F-7B0F-1DAAF6B4681D}" dt="2024-09-27T12:21:03.289" v="125" actId="20577"/>
      <pc:docMkLst>
        <pc:docMk/>
      </pc:docMkLst>
      <pc:sldChg chg="modSp">
        <pc:chgData name="Frida Aune Borstad" userId="S::frida.aune.borstad@neitileu.no::5bfc1410-7c08-4177-b324-ba9ce9d52253" providerId="AD" clId="Web-{7E0D7189-2B4C-5E1F-7B0F-1DAAF6B4681D}" dt="2024-09-27T12:21:03.289" v="125" actId="20577"/>
        <pc:sldMkLst>
          <pc:docMk/>
          <pc:sldMk cId="218180678" sldId="261"/>
        </pc:sldMkLst>
        <pc:spChg chg="mod">
          <ac:chgData name="Frida Aune Borstad" userId="S::frida.aune.borstad@neitileu.no::5bfc1410-7c08-4177-b324-ba9ce9d52253" providerId="AD" clId="Web-{7E0D7189-2B4C-5E1F-7B0F-1DAAF6B4681D}" dt="2024-09-27T12:21:03.289" v="125" actId="20577"/>
          <ac:spMkLst>
            <pc:docMk/>
            <pc:sldMk cId="218180678" sldId="261"/>
            <ac:spMk id="4" creationId="{19260CB4-3E21-DF12-6643-7B8361CFCCDA}"/>
          </ac:spMkLst>
        </pc:spChg>
      </pc:sldChg>
      <pc:sldChg chg="modSp">
        <pc:chgData name="Frida Aune Borstad" userId="S::frida.aune.borstad@neitileu.no::5bfc1410-7c08-4177-b324-ba9ce9d52253" providerId="AD" clId="Web-{7E0D7189-2B4C-5E1F-7B0F-1DAAF6B4681D}" dt="2024-09-27T12:20:25.710" v="118" actId="20577"/>
        <pc:sldMkLst>
          <pc:docMk/>
          <pc:sldMk cId="2816105988" sldId="273"/>
        </pc:sldMkLst>
        <pc:spChg chg="mod">
          <ac:chgData name="Frida Aune Borstad" userId="S::frida.aune.borstad@neitileu.no::5bfc1410-7c08-4177-b324-ba9ce9d52253" providerId="AD" clId="Web-{7E0D7189-2B4C-5E1F-7B0F-1DAAF6B4681D}" dt="2024-09-27T12:20:25.710" v="118" actId="20577"/>
          <ac:spMkLst>
            <pc:docMk/>
            <pc:sldMk cId="2816105988" sldId="273"/>
            <ac:spMk id="4" creationId="{5DC2A7AD-96DE-771F-2EC6-10DEF33E3EDD}"/>
          </ac:spMkLst>
        </pc:spChg>
      </pc:sldChg>
    </pc:docChg>
  </pc:docChgLst>
  <pc:docChgLst>
    <pc:chgData name="Frida Aune Borstad" userId="5bfc1410-7c08-4177-b324-ba9ce9d52253" providerId="ADAL" clId="{AA176381-8756-45DE-BB5F-A3218C0DA29D}"/>
    <pc:docChg chg="modSld">
      <pc:chgData name="Frida Aune Borstad" userId="5bfc1410-7c08-4177-b324-ba9ce9d52253" providerId="ADAL" clId="{AA176381-8756-45DE-BB5F-A3218C0DA29D}" dt="2024-09-17T12:06:50.996" v="10" actId="20577"/>
      <pc:docMkLst>
        <pc:docMk/>
      </pc:docMkLst>
      <pc:sldChg chg="modSp mod">
        <pc:chgData name="Frida Aune Borstad" userId="5bfc1410-7c08-4177-b324-ba9ce9d52253" providerId="ADAL" clId="{AA176381-8756-45DE-BB5F-A3218C0DA29D}" dt="2024-09-17T12:06:50.996" v="10" actId="20577"/>
        <pc:sldMkLst>
          <pc:docMk/>
          <pc:sldMk cId="218180678" sldId="261"/>
        </pc:sldMkLst>
        <pc:spChg chg="mod">
          <ac:chgData name="Frida Aune Borstad" userId="5bfc1410-7c08-4177-b324-ba9ce9d52253" providerId="ADAL" clId="{AA176381-8756-45DE-BB5F-A3218C0DA29D}" dt="2024-09-17T12:06:50.996" v="10" actId="20577"/>
          <ac:spMkLst>
            <pc:docMk/>
            <pc:sldMk cId="218180678" sldId="261"/>
            <ac:spMk id="2" creationId="{BC6183CC-E9CD-D2FA-AA84-5483DE74318A}"/>
          </ac:spMkLst>
        </pc:spChg>
        <pc:spChg chg="mod">
          <ac:chgData name="Frida Aune Borstad" userId="5bfc1410-7c08-4177-b324-ba9ce9d52253" providerId="ADAL" clId="{AA176381-8756-45DE-BB5F-A3218C0DA29D}" dt="2024-09-17T12:06:29.586" v="1"/>
          <ac:spMkLst>
            <pc:docMk/>
            <pc:sldMk cId="218180678" sldId="261"/>
            <ac:spMk id="3" creationId="{2270E07D-81D2-9366-EDA9-6393A1AB8E29}"/>
          </ac:spMkLst>
        </pc:spChg>
        <pc:spChg chg="mod">
          <ac:chgData name="Frida Aune Borstad" userId="5bfc1410-7c08-4177-b324-ba9ce9d52253" providerId="ADAL" clId="{AA176381-8756-45DE-BB5F-A3218C0DA29D}" dt="2024-09-17T12:06:44.057" v="4" actId="12"/>
          <ac:spMkLst>
            <pc:docMk/>
            <pc:sldMk cId="218180678" sldId="261"/>
            <ac:spMk id="4" creationId="{19260CB4-3E21-DF12-6643-7B8361CFCCDA}"/>
          </ac:spMkLst>
        </pc:spChg>
      </pc:sldChg>
    </pc:docChg>
  </pc:docChgLst>
  <pc:docChgLst>
    <pc:chgData name="Frida Aune Borstad" userId="5bfc1410-7c08-4177-b324-ba9ce9d52253" providerId="ADAL" clId="{48B302A0-F290-4A10-BE87-BA4DE5CB87E7}"/>
    <pc:docChg chg="modSld">
      <pc:chgData name="Frida Aune Borstad" userId="5bfc1410-7c08-4177-b324-ba9ce9d52253" providerId="ADAL" clId="{48B302A0-F290-4A10-BE87-BA4DE5CB87E7}" dt="2024-09-27T12:43:28.074" v="2" actId="20578"/>
      <pc:docMkLst>
        <pc:docMk/>
      </pc:docMkLst>
      <pc:sldChg chg="modSp">
        <pc:chgData name="Frida Aune Borstad" userId="5bfc1410-7c08-4177-b324-ba9ce9d52253" providerId="ADAL" clId="{48B302A0-F290-4A10-BE87-BA4DE5CB87E7}" dt="2024-09-27T12:43:28.074" v="2" actId="20578"/>
        <pc:sldMkLst>
          <pc:docMk/>
          <pc:sldMk cId="218180678" sldId="261"/>
        </pc:sldMkLst>
        <pc:spChg chg="mod">
          <ac:chgData name="Frida Aune Borstad" userId="5bfc1410-7c08-4177-b324-ba9ce9d52253" providerId="ADAL" clId="{48B302A0-F290-4A10-BE87-BA4DE5CB87E7}" dt="2024-09-27T12:43:28.074" v="2" actId="20578"/>
          <ac:spMkLst>
            <pc:docMk/>
            <pc:sldMk cId="218180678" sldId="261"/>
            <ac:spMk id="4" creationId="{19260CB4-3E21-DF12-6643-7B8361CFCCDA}"/>
          </ac:spMkLst>
        </pc:spChg>
      </pc:sldChg>
      <pc:sldChg chg="modSp mod">
        <pc:chgData name="Frida Aune Borstad" userId="5bfc1410-7c08-4177-b324-ba9ce9d52253" providerId="ADAL" clId="{48B302A0-F290-4A10-BE87-BA4DE5CB87E7}" dt="2024-09-27T12:42:42.202" v="1"/>
        <pc:sldMkLst>
          <pc:docMk/>
          <pc:sldMk cId="1839348854" sldId="274"/>
        </pc:sldMkLst>
        <pc:spChg chg="mod">
          <ac:chgData name="Frida Aune Borstad" userId="5bfc1410-7c08-4177-b324-ba9ce9d52253" providerId="ADAL" clId="{48B302A0-F290-4A10-BE87-BA4DE5CB87E7}" dt="2024-09-27T12:42:42.202" v="1"/>
          <ac:spMkLst>
            <pc:docMk/>
            <pc:sldMk cId="1839348854" sldId="274"/>
            <ac:spMk id="4" creationId="{CD92B5AC-3FBF-DB6C-236A-7CE72EA5461B}"/>
          </ac:spMkLst>
        </pc:spChg>
      </pc:sldChg>
    </pc:docChg>
  </pc:docChgLst>
  <pc:docChgLst>
    <pc:chgData name="Frida Aune Borstad" userId="S::frida.aune.borstad@neitileu.no::5bfc1410-7c08-4177-b324-ba9ce9d52253" providerId="AD" clId="Web-{9937B790-C925-6342-1229-020C0BE5F7A8}"/>
    <pc:docChg chg="addSld modSld">
      <pc:chgData name="Frida Aune Borstad" userId="S::frida.aune.borstad@neitileu.no::5bfc1410-7c08-4177-b324-ba9ce9d52253" providerId="AD" clId="Web-{9937B790-C925-6342-1229-020C0BE5F7A8}" dt="2024-09-17T13:06:14.393" v="53" actId="20577"/>
      <pc:docMkLst>
        <pc:docMk/>
      </pc:docMkLst>
      <pc:sldChg chg="modSp mod modClrScheme chgLayout">
        <pc:chgData name="Frida Aune Borstad" userId="S::frida.aune.borstad@neitileu.no::5bfc1410-7c08-4177-b324-ba9ce9d52253" providerId="AD" clId="Web-{9937B790-C925-6342-1229-020C0BE5F7A8}" dt="2024-09-17T13:03:31.078" v="0"/>
        <pc:sldMkLst>
          <pc:docMk/>
          <pc:sldMk cId="1491758783" sldId="263"/>
        </pc:sldMkLst>
        <pc:spChg chg="mod ord">
          <ac:chgData name="Frida Aune Borstad" userId="S::frida.aune.borstad@neitileu.no::5bfc1410-7c08-4177-b324-ba9ce9d52253" providerId="AD" clId="Web-{9937B790-C925-6342-1229-020C0BE5F7A8}" dt="2024-09-17T13:03:31.078" v="0"/>
          <ac:spMkLst>
            <pc:docMk/>
            <pc:sldMk cId="1491758783" sldId="263"/>
            <ac:spMk id="2" creationId="{76569AED-AC09-F7D8-955C-0B8441DFB259}"/>
          </ac:spMkLst>
        </pc:spChg>
        <pc:spChg chg="mod ord">
          <ac:chgData name="Frida Aune Borstad" userId="S::frida.aune.borstad@neitileu.no::5bfc1410-7c08-4177-b324-ba9ce9d52253" providerId="AD" clId="Web-{9937B790-C925-6342-1229-020C0BE5F7A8}" dt="2024-09-17T13:03:31.078" v="0"/>
          <ac:spMkLst>
            <pc:docMk/>
            <pc:sldMk cId="1491758783" sldId="263"/>
            <ac:spMk id="3" creationId="{02F8F71B-19DB-D9D6-1922-34E386C55146}"/>
          </ac:spMkLst>
        </pc:spChg>
      </pc:sldChg>
      <pc:sldChg chg="modSp mod modClrScheme chgLayout">
        <pc:chgData name="Frida Aune Borstad" userId="S::frida.aune.borstad@neitileu.no::5bfc1410-7c08-4177-b324-ba9ce9d52253" providerId="AD" clId="Web-{9937B790-C925-6342-1229-020C0BE5F7A8}" dt="2024-09-17T13:03:50.735" v="1"/>
        <pc:sldMkLst>
          <pc:docMk/>
          <pc:sldMk cId="2178478147" sldId="265"/>
        </pc:sldMkLst>
        <pc:spChg chg="mod ord">
          <ac:chgData name="Frida Aune Borstad" userId="S::frida.aune.borstad@neitileu.no::5bfc1410-7c08-4177-b324-ba9ce9d52253" providerId="AD" clId="Web-{9937B790-C925-6342-1229-020C0BE5F7A8}" dt="2024-09-17T13:03:50.735" v="1"/>
          <ac:spMkLst>
            <pc:docMk/>
            <pc:sldMk cId="2178478147" sldId="265"/>
            <ac:spMk id="2" creationId="{5629D967-C847-0A4D-A661-029355C77A8D}"/>
          </ac:spMkLst>
        </pc:spChg>
        <pc:spChg chg="mod ord">
          <ac:chgData name="Frida Aune Borstad" userId="S::frida.aune.borstad@neitileu.no::5bfc1410-7c08-4177-b324-ba9ce9d52253" providerId="AD" clId="Web-{9937B790-C925-6342-1229-020C0BE5F7A8}" dt="2024-09-17T13:03:50.735" v="1"/>
          <ac:spMkLst>
            <pc:docMk/>
            <pc:sldMk cId="2178478147" sldId="265"/>
            <ac:spMk id="3" creationId="{9C3496E0-C049-F594-00DE-C4BADDF24ED7}"/>
          </ac:spMkLst>
        </pc:spChg>
      </pc:sldChg>
      <pc:sldChg chg="modSp mod modClrScheme chgLayout">
        <pc:chgData name="Frida Aune Borstad" userId="S::frida.aune.borstad@neitileu.no::5bfc1410-7c08-4177-b324-ba9ce9d52253" providerId="AD" clId="Web-{9937B790-C925-6342-1229-020C0BE5F7A8}" dt="2024-09-17T13:03:54.657" v="2"/>
        <pc:sldMkLst>
          <pc:docMk/>
          <pc:sldMk cId="4027323869" sldId="270"/>
        </pc:sldMkLst>
        <pc:spChg chg="mod ord">
          <ac:chgData name="Frida Aune Borstad" userId="S::frida.aune.borstad@neitileu.no::5bfc1410-7c08-4177-b324-ba9ce9d52253" providerId="AD" clId="Web-{9937B790-C925-6342-1229-020C0BE5F7A8}" dt="2024-09-17T13:03:54.657" v="2"/>
          <ac:spMkLst>
            <pc:docMk/>
            <pc:sldMk cId="4027323869" sldId="270"/>
            <ac:spMk id="2" creationId="{31A64862-B193-0DC6-8D72-01738AC84242}"/>
          </ac:spMkLst>
        </pc:spChg>
        <pc:spChg chg="mod ord">
          <ac:chgData name="Frida Aune Borstad" userId="S::frida.aune.borstad@neitileu.no::5bfc1410-7c08-4177-b324-ba9ce9d52253" providerId="AD" clId="Web-{9937B790-C925-6342-1229-020C0BE5F7A8}" dt="2024-09-17T13:03:54.657" v="2"/>
          <ac:spMkLst>
            <pc:docMk/>
            <pc:sldMk cId="4027323869" sldId="270"/>
            <ac:spMk id="3" creationId="{2D8FFBC8-6909-4998-C5F0-093B5AA82074}"/>
          </ac:spMkLst>
        </pc:spChg>
      </pc:sldChg>
      <pc:sldChg chg="modSp mod modClrScheme chgLayout">
        <pc:chgData name="Frida Aune Borstad" userId="S::frida.aune.borstad@neitileu.no::5bfc1410-7c08-4177-b324-ba9ce9d52253" providerId="AD" clId="Web-{9937B790-C925-6342-1229-020C0BE5F7A8}" dt="2024-09-17T13:03:58.001" v="3"/>
        <pc:sldMkLst>
          <pc:docMk/>
          <pc:sldMk cId="1083029056" sldId="271"/>
        </pc:sldMkLst>
        <pc:spChg chg="mod ord">
          <ac:chgData name="Frida Aune Borstad" userId="S::frida.aune.borstad@neitileu.no::5bfc1410-7c08-4177-b324-ba9ce9d52253" providerId="AD" clId="Web-{9937B790-C925-6342-1229-020C0BE5F7A8}" dt="2024-09-17T13:03:58.001" v="3"/>
          <ac:spMkLst>
            <pc:docMk/>
            <pc:sldMk cId="1083029056" sldId="271"/>
            <ac:spMk id="2" creationId="{20019A64-3CF6-AD31-7146-FA66954F1540}"/>
          </ac:spMkLst>
        </pc:spChg>
        <pc:spChg chg="mod ord">
          <ac:chgData name="Frida Aune Borstad" userId="S::frida.aune.borstad@neitileu.no::5bfc1410-7c08-4177-b324-ba9ce9d52253" providerId="AD" clId="Web-{9937B790-C925-6342-1229-020C0BE5F7A8}" dt="2024-09-17T13:03:58.001" v="3"/>
          <ac:spMkLst>
            <pc:docMk/>
            <pc:sldMk cId="1083029056" sldId="271"/>
            <ac:spMk id="3" creationId="{E5E168E5-DFA9-0F94-F14B-C7394DD70CDE}"/>
          </ac:spMkLst>
        </pc:spChg>
      </pc:sldChg>
      <pc:sldChg chg="modSp mod modClrScheme chgLayout">
        <pc:chgData name="Frida Aune Borstad" userId="S::frida.aune.borstad@neitileu.no::5bfc1410-7c08-4177-b324-ba9ce9d52253" providerId="AD" clId="Web-{9937B790-C925-6342-1229-020C0BE5F7A8}" dt="2024-09-17T13:04:16.751" v="6"/>
        <pc:sldMkLst>
          <pc:docMk/>
          <pc:sldMk cId="1307314933" sldId="272"/>
        </pc:sldMkLst>
        <pc:spChg chg="mod ord">
          <ac:chgData name="Frida Aune Borstad" userId="S::frida.aune.borstad@neitileu.no::5bfc1410-7c08-4177-b324-ba9ce9d52253" providerId="AD" clId="Web-{9937B790-C925-6342-1229-020C0BE5F7A8}" dt="2024-09-17T13:04:16.751" v="6"/>
          <ac:spMkLst>
            <pc:docMk/>
            <pc:sldMk cId="1307314933" sldId="272"/>
            <ac:spMk id="2" creationId="{5D556379-48CC-BC11-135E-6CDE8314AC0D}"/>
          </ac:spMkLst>
        </pc:spChg>
        <pc:spChg chg="mod ord">
          <ac:chgData name="Frida Aune Borstad" userId="S::frida.aune.borstad@neitileu.no::5bfc1410-7c08-4177-b324-ba9ce9d52253" providerId="AD" clId="Web-{9937B790-C925-6342-1229-020C0BE5F7A8}" dt="2024-09-17T13:04:16.751" v="6"/>
          <ac:spMkLst>
            <pc:docMk/>
            <pc:sldMk cId="1307314933" sldId="272"/>
            <ac:spMk id="3" creationId="{141B468B-FA08-3925-82D3-75D53DAE081B}"/>
          </ac:spMkLst>
        </pc:spChg>
      </pc:sldChg>
      <pc:sldChg chg="addSp delSp modSp new mod chgLayout">
        <pc:chgData name="Frida Aune Borstad" userId="S::frida.aune.borstad@neitileu.no::5bfc1410-7c08-4177-b324-ba9ce9d52253" providerId="AD" clId="Web-{9937B790-C925-6342-1229-020C0BE5F7A8}" dt="2024-09-17T13:06:14.393" v="53" actId="20577"/>
        <pc:sldMkLst>
          <pc:docMk/>
          <pc:sldMk cId="1839348854" sldId="274"/>
        </pc:sldMkLst>
        <pc:spChg chg="mod ord">
          <ac:chgData name="Frida Aune Borstad" userId="S::frida.aune.borstad@neitileu.no::5bfc1410-7c08-4177-b324-ba9ce9d52253" providerId="AD" clId="Web-{9937B790-C925-6342-1229-020C0BE5F7A8}" dt="2024-09-17T13:05:48.565" v="27" actId="20577"/>
          <ac:spMkLst>
            <pc:docMk/>
            <pc:sldMk cId="1839348854" sldId="274"/>
            <ac:spMk id="2" creationId="{9DFC602C-E282-F6F5-D1D2-5B5D271FE890}"/>
          </ac:spMkLst>
        </pc:spChg>
        <pc:spChg chg="del">
          <ac:chgData name="Frida Aune Borstad" userId="S::frida.aune.borstad@neitileu.no::5bfc1410-7c08-4177-b324-ba9ce9d52253" providerId="AD" clId="Web-{9937B790-C925-6342-1229-020C0BE5F7A8}" dt="2024-09-17T13:05:19.424" v="12"/>
          <ac:spMkLst>
            <pc:docMk/>
            <pc:sldMk cId="1839348854" sldId="274"/>
            <ac:spMk id="3" creationId="{69B5ECB6-6EF5-1405-C279-8E7B4D42C384}"/>
          </ac:spMkLst>
        </pc:spChg>
        <pc:spChg chg="add mod ord">
          <ac:chgData name="Frida Aune Borstad" userId="S::frida.aune.borstad@neitileu.no::5bfc1410-7c08-4177-b324-ba9ce9d52253" providerId="AD" clId="Web-{9937B790-C925-6342-1229-020C0BE5F7A8}" dt="2024-09-17T13:06:14.393" v="53" actId="20577"/>
          <ac:spMkLst>
            <pc:docMk/>
            <pc:sldMk cId="1839348854" sldId="274"/>
            <ac:spMk id="4" creationId="{CD92B5AC-3FBF-DB6C-236A-7CE72EA5461B}"/>
          </ac:spMkLst>
        </pc:spChg>
      </pc:sldChg>
    </pc:docChg>
  </pc:docChgLst>
  <pc:docChgLst>
    <pc:chgData name="Frida Aune Borstad" userId="S::frida.aune.borstad@neitileu.no::5bfc1410-7c08-4177-b324-ba9ce9d52253" providerId="AD" clId="Web-{0DD417E1-EB51-BB36-BFD4-3D920F18A35A}"/>
    <pc:docChg chg="addSld delSld modSld sldOrd">
      <pc:chgData name="Frida Aune Borstad" userId="S::frida.aune.borstad@neitileu.no::5bfc1410-7c08-4177-b324-ba9ce9d52253" providerId="AD" clId="Web-{0DD417E1-EB51-BB36-BFD4-3D920F18A35A}" dt="2024-09-17T12:33:56.324" v="327"/>
      <pc:docMkLst>
        <pc:docMk/>
      </pc:docMkLst>
      <pc:sldChg chg="modSp">
        <pc:chgData name="Frida Aune Borstad" userId="S::frida.aune.borstad@neitileu.no::5bfc1410-7c08-4177-b324-ba9ce9d52253" providerId="AD" clId="Web-{0DD417E1-EB51-BB36-BFD4-3D920F18A35A}" dt="2024-09-17T12:09:59.255" v="11" actId="20577"/>
        <pc:sldMkLst>
          <pc:docMk/>
          <pc:sldMk cId="2558067379" sldId="256"/>
        </pc:sldMkLst>
        <pc:spChg chg="mod">
          <ac:chgData name="Frida Aune Borstad" userId="S::frida.aune.borstad@neitileu.no::5bfc1410-7c08-4177-b324-ba9ce9d52253" providerId="AD" clId="Web-{0DD417E1-EB51-BB36-BFD4-3D920F18A35A}" dt="2024-09-17T12:09:59.255" v="11" actId="20577"/>
          <ac:spMkLst>
            <pc:docMk/>
            <pc:sldMk cId="2558067379" sldId="256"/>
            <ac:spMk id="2" creationId="{8EC5F00F-9458-1362-D9C6-A19F971BF336}"/>
          </ac:spMkLst>
        </pc:spChg>
        <pc:spChg chg="mod">
          <ac:chgData name="Frida Aune Borstad" userId="S::frida.aune.borstad@neitileu.no::5bfc1410-7c08-4177-b324-ba9ce9d52253" providerId="AD" clId="Web-{0DD417E1-EB51-BB36-BFD4-3D920F18A35A}" dt="2024-09-17T12:09:54.395" v="8" actId="20577"/>
          <ac:spMkLst>
            <pc:docMk/>
            <pc:sldMk cId="2558067379" sldId="256"/>
            <ac:spMk id="3" creationId="{4096741A-9DCA-2BA1-A466-8B08E60D8013}"/>
          </ac:spMkLst>
        </pc:spChg>
      </pc:sldChg>
      <pc:sldChg chg="modSp">
        <pc:chgData name="Frida Aune Borstad" userId="S::frida.aune.borstad@neitileu.no::5bfc1410-7c08-4177-b324-ba9ce9d52253" providerId="AD" clId="Web-{0DD417E1-EB51-BB36-BFD4-3D920F18A35A}" dt="2024-09-17T12:12:26.866" v="56" actId="20577"/>
        <pc:sldMkLst>
          <pc:docMk/>
          <pc:sldMk cId="2061982117" sldId="257"/>
        </pc:sldMkLst>
        <pc:spChg chg="mod">
          <ac:chgData name="Frida Aune Borstad" userId="S::frida.aune.borstad@neitileu.no::5bfc1410-7c08-4177-b324-ba9ce9d52253" providerId="AD" clId="Web-{0DD417E1-EB51-BB36-BFD4-3D920F18A35A}" dt="2024-09-17T12:12:19.272" v="48" actId="20577"/>
          <ac:spMkLst>
            <pc:docMk/>
            <pc:sldMk cId="2061982117" sldId="257"/>
            <ac:spMk id="2" creationId="{651EAC34-A7AD-67F2-D6C2-AAD3F8F90DA1}"/>
          </ac:spMkLst>
        </pc:spChg>
        <pc:spChg chg="mod">
          <ac:chgData name="Frida Aune Borstad" userId="S::frida.aune.borstad@neitileu.no::5bfc1410-7c08-4177-b324-ba9ce9d52253" providerId="AD" clId="Web-{0DD417E1-EB51-BB36-BFD4-3D920F18A35A}" dt="2024-09-17T12:12:26.866" v="56" actId="20577"/>
          <ac:spMkLst>
            <pc:docMk/>
            <pc:sldMk cId="2061982117" sldId="257"/>
            <ac:spMk id="3" creationId="{623CD10B-595C-D0C3-447E-DBB641B1B640}"/>
          </ac:spMkLst>
        </pc:spChg>
      </pc:sldChg>
      <pc:sldChg chg="modSp">
        <pc:chgData name="Frida Aune Borstad" userId="S::frida.aune.borstad@neitileu.no::5bfc1410-7c08-4177-b324-ba9ce9d52253" providerId="AD" clId="Web-{0DD417E1-EB51-BB36-BFD4-3D920F18A35A}" dt="2024-09-17T12:12:39.945" v="64" actId="20577"/>
        <pc:sldMkLst>
          <pc:docMk/>
          <pc:sldMk cId="3968325690" sldId="258"/>
        </pc:sldMkLst>
        <pc:spChg chg="mod">
          <ac:chgData name="Frida Aune Borstad" userId="S::frida.aune.borstad@neitileu.no::5bfc1410-7c08-4177-b324-ba9ce9d52253" providerId="AD" clId="Web-{0DD417E1-EB51-BB36-BFD4-3D920F18A35A}" dt="2024-09-17T12:12:39.945" v="64" actId="20577"/>
          <ac:spMkLst>
            <pc:docMk/>
            <pc:sldMk cId="3968325690" sldId="258"/>
            <ac:spMk id="2" creationId="{77FC4690-26BF-A925-04F3-56808B0370C5}"/>
          </ac:spMkLst>
        </pc:spChg>
      </pc:sldChg>
      <pc:sldChg chg="modSp">
        <pc:chgData name="Frida Aune Borstad" userId="S::frida.aune.borstad@neitileu.no::5bfc1410-7c08-4177-b324-ba9ce9d52253" providerId="AD" clId="Web-{0DD417E1-EB51-BB36-BFD4-3D920F18A35A}" dt="2024-09-17T12:12:56.304" v="70" actId="20577"/>
        <pc:sldMkLst>
          <pc:docMk/>
          <pc:sldMk cId="4094338911" sldId="259"/>
        </pc:sldMkLst>
        <pc:spChg chg="mod">
          <ac:chgData name="Frida Aune Borstad" userId="S::frida.aune.borstad@neitileu.no::5bfc1410-7c08-4177-b324-ba9ce9d52253" providerId="AD" clId="Web-{0DD417E1-EB51-BB36-BFD4-3D920F18A35A}" dt="2024-09-17T12:12:56.304" v="70" actId="20577"/>
          <ac:spMkLst>
            <pc:docMk/>
            <pc:sldMk cId="4094338911" sldId="259"/>
            <ac:spMk id="2" creationId="{51E4AFBE-7D7E-72E0-0EC0-D8F0B71F3053}"/>
          </ac:spMkLst>
        </pc:spChg>
      </pc:sldChg>
      <pc:sldChg chg="modSp">
        <pc:chgData name="Frida Aune Borstad" userId="S::frida.aune.borstad@neitileu.no::5bfc1410-7c08-4177-b324-ba9ce9d52253" providerId="AD" clId="Web-{0DD417E1-EB51-BB36-BFD4-3D920F18A35A}" dt="2024-09-17T12:12:02.006" v="41" actId="20577"/>
        <pc:sldMkLst>
          <pc:docMk/>
          <pc:sldMk cId="2607385483" sldId="260"/>
        </pc:sldMkLst>
        <pc:spChg chg="mod">
          <ac:chgData name="Frida Aune Borstad" userId="S::frida.aune.borstad@neitileu.no::5bfc1410-7c08-4177-b324-ba9ce9d52253" providerId="AD" clId="Web-{0DD417E1-EB51-BB36-BFD4-3D920F18A35A}" dt="2024-09-17T12:12:02.006" v="41" actId="20577"/>
          <ac:spMkLst>
            <pc:docMk/>
            <pc:sldMk cId="2607385483" sldId="260"/>
            <ac:spMk id="3" creationId="{0D36ED62-0448-7381-BCF6-1F0F61851A52}"/>
          </ac:spMkLst>
        </pc:spChg>
      </pc:sldChg>
      <pc:sldChg chg="addSp delSp modSp">
        <pc:chgData name="Frida Aune Borstad" userId="S::frida.aune.borstad@neitileu.no::5bfc1410-7c08-4177-b324-ba9ce9d52253" providerId="AD" clId="Web-{0DD417E1-EB51-BB36-BFD4-3D920F18A35A}" dt="2024-09-17T12:19:06.654" v="136"/>
        <pc:sldMkLst>
          <pc:docMk/>
          <pc:sldMk cId="218180678" sldId="261"/>
        </pc:sldMkLst>
        <pc:spChg chg="mod">
          <ac:chgData name="Frida Aune Borstad" userId="S::frida.aune.borstad@neitileu.no::5bfc1410-7c08-4177-b324-ba9ce9d52253" providerId="AD" clId="Web-{0DD417E1-EB51-BB36-BFD4-3D920F18A35A}" dt="2024-09-17T12:14:31.946" v="92" actId="20577"/>
          <ac:spMkLst>
            <pc:docMk/>
            <pc:sldMk cId="218180678" sldId="261"/>
            <ac:spMk id="2" creationId="{BC6183CC-E9CD-D2FA-AA84-5483DE74318A}"/>
          </ac:spMkLst>
        </pc:spChg>
        <pc:spChg chg="del">
          <ac:chgData name="Frida Aune Borstad" userId="S::frida.aune.borstad@neitileu.no::5bfc1410-7c08-4177-b324-ba9ce9d52253" providerId="AD" clId="Web-{0DD417E1-EB51-BB36-BFD4-3D920F18A35A}" dt="2024-09-17T12:19:01.591" v="135"/>
          <ac:spMkLst>
            <pc:docMk/>
            <pc:sldMk cId="218180678" sldId="261"/>
            <ac:spMk id="3" creationId="{2270E07D-81D2-9366-EDA9-6393A1AB8E29}"/>
          </ac:spMkLst>
        </pc:spChg>
        <pc:spChg chg="add mod">
          <ac:chgData name="Frida Aune Borstad" userId="S::frida.aune.borstad@neitileu.no::5bfc1410-7c08-4177-b324-ba9ce9d52253" providerId="AD" clId="Web-{0DD417E1-EB51-BB36-BFD4-3D920F18A35A}" dt="2024-09-17T12:19:06.654" v="136"/>
          <ac:spMkLst>
            <pc:docMk/>
            <pc:sldMk cId="218180678" sldId="261"/>
            <ac:spMk id="7" creationId="{45B336D8-3D0A-9E77-2B1C-A3D5F8377DE4}"/>
          </ac:spMkLst>
        </pc:spChg>
        <pc:picChg chg="add del mod ord">
          <ac:chgData name="Frida Aune Borstad" userId="S::frida.aune.borstad@neitileu.no::5bfc1410-7c08-4177-b324-ba9ce9d52253" providerId="AD" clId="Web-{0DD417E1-EB51-BB36-BFD4-3D920F18A35A}" dt="2024-09-17T12:19:06.654" v="136"/>
          <ac:picMkLst>
            <pc:docMk/>
            <pc:sldMk cId="218180678" sldId="261"/>
            <ac:picMk id="5" creationId="{109AE1DF-8926-1E45-5C25-9D05D43671AE}"/>
          </ac:picMkLst>
        </pc:picChg>
      </pc:sldChg>
      <pc:sldChg chg="addSp delSp modSp new ord">
        <pc:chgData name="Frida Aune Borstad" userId="S::frida.aune.borstad@neitileu.no::5bfc1410-7c08-4177-b324-ba9ce9d52253" providerId="AD" clId="Web-{0DD417E1-EB51-BB36-BFD4-3D920F18A35A}" dt="2024-09-17T12:11:09.584" v="30"/>
        <pc:sldMkLst>
          <pc:docMk/>
          <pc:sldMk cId="3498642769" sldId="262"/>
        </pc:sldMkLst>
        <pc:spChg chg="mod">
          <ac:chgData name="Frida Aune Borstad" userId="S::frida.aune.borstad@neitileu.no::5bfc1410-7c08-4177-b324-ba9ce9d52253" providerId="AD" clId="Web-{0DD417E1-EB51-BB36-BFD4-3D920F18A35A}" dt="2024-09-17T12:10:19.145" v="15" actId="20577"/>
          <ac:spMkLst>
            <pc:docMk/>
            <pc:sldMk cId="3498642769" sldId="262"/>
            <ac:spMk id="2" creationId="{84031D3C-8B3F-426C-4D51-1FFC088343D8}"/>
          </ac:spMkLst>
        </pc:spChg>
        <pc:spChg chg="mod">
          <ac:chgData name="Frida Aune Borstad" userId="S::frida.aune.borstad@neitileu.no::5bfc1410-7c08-4177-b324-ba9ce9d52253" providerId="AD" clId="Web-{0DD417E1-EB51-BB36-BFD4-3D920F18A35A}" dt="2024-09-17T12:10:44.302" v="24" actId="20577"/>
          <ac:spMkLst>
            <pc:docMk/>
            <pc:sldMk cId="3498642769" sldId="262"/>
            <ac:spMk id="3" creationId="{52A6F383-ADF5-4C3B-DA91-3E2369484A84}"/>
          </ac:spMkLst>
        </pc:spChg>
        <pc:picChg chg="add del mod">
          <ac:chgData name="Frida Aune Borstad" userId="S::frida.aune.borstad@neitileu.no::5bfc1410-7c08-4177-b324-ba9ce9d52253" providerId="AD" clId="Web-{0DD417E1-EB51-BB36-BFD4-3D920F18A35A}" dt="2024-09-17T12:11:09.584" v="30"/>
          <ac:picMkLst>
            <pc:docMk/>
            <pc:sldMk cId="3498642769" sldId="262"/>
            <ac:picMk id="4" creationId="{5DC49BF9-82D6-ECB0-FDC2-2B8537D673FA}"/>
          </ac:picMkLst>
        </pc:picChg>
        <pc:picChg chg="add del mod">
          <ac:chgData name="Frida Aune Borstad" userId="S::frida.aune.borstad@neitileu.no::5bfc1410-7c08-4177-b324-ba9ce9d52253" providerId="AD" clId="Web-{0DD417E1-EB51-BB36-BFD4-3D920F18A35A}" dt="2024-09-17T12:11:09.584" v="29"/>
          <ac:picMkLst>
            <pc:docMk/>
            <pc:sldMk cId="3498642769" sldId="262"/>
            <ac:picMk id="5" creationId="{A28F99BD-D157-C5FA-969E-0D65B9655283}"/>
          </ac:picMkLst>
        </pc:picChg>
      </pc:sldChg>
      <pc:sldChg chg="modSp new">
        <pc:chgData name="Frida Aune Borstad" userId="S::frida.aune.borstad@neitileu.no::5bfc1410-7c08-4177-b324-ba9ce9d52253" providerId="AD" clId="Web-{0DD417E1-EB51-BB36-BFD4-3D920F18A35A}" dt="2024-09-17T12:14:20.055" v="87" actId="20577"/>
        <pc:sldMkLst>
          <pc:docMk/>
          <pc:sldMk cId="1491758783" sldId="263"/>
        </pc:sldMkLst>
        <pc:spChg chg="mod">
          <ac:chgData name="Frida Aune Borstad" userId="S::frida.aune.borstad@neitileu.no::5bfc1410-7c08-4177-b324-ba9ce9d52253" providerId="AD" clId="Web-{0DD417E1-EB51-BB36-BFD4-3D920F18A35A}" dt="2024-09-17T12:14:00.493" v="76" actId="20577"/>
          <ac:spMkLst>
            <pc:docMk/>
            <pc:sldMk cId="1491758783" sldId="263"/>
            <ac:spMk id="2" creationId="{76569AED-AC09-F7D8-955C-0B8441DFB259}"/>
          </ac:spMkLst>
        </pc:spChg>
        <pc:spChg chg="mod">
          <ac:chgData name="Frida Aune Borstad" userId="S::frida.aune.borstad@neitileu.no::5bfc1410-7c08-4177-b324-ba9ce9d52253" providerId="AD" clId="Web-{0DD417E1-EB51-BB36-BFD4-3D920F18A35A}" dt="2024-09-17T12:14:20.055" v="87" actId="20577"/>
          <ac:spMkLst>
            <pc:docMk/>
            <pc:sldMk cId="1491758783" sldId="263"/>
            <ac:spMk id="3" creationId="{02F8F71B-19DB-D9D6-1922-34E386C55146}"/>
          </ac:spMkLst>
        </pc:spChg>
      </pc:sldChg>
      <pc:sldChg chg="addSp delSp modSp new mod modClrScheme chgLayout modNotes">
        <pc:chgData name="Frida Aune Borstad" userId="S::frida.aune.borstad@neitileu.no::5bfc1410-7c08-4177-b324-ba9ce9d52253" providerId="AD" clId="Web-{0DD417E1-EB51-BB36-BFD4-3D920F18A35A}" dt="2024-09-17T12:33:47.168" v="326"/>
        <pc:sldMkLst>
          <pc:docMk/>
          <pc:sldMk cId="860413713" sldId="264"/>
        </pc:sldMkLst>
        <pc:spChg chg="del mod ord">
          <ac:chgData name="Frida Aune Borstad" userId="S::frida.aune.borstad@neitileu.no::5bfc1410-7c08-4177-b324-ba9ce9d52253" providerId="AD" clId="Web-{0DD417E1-EB51-BB36-BFD4-3D920F18A35A}" dt="2024-09-17T12:33:47.168" v="326"/>
          <ac:spMkLst>
            <pc:docMk/>
            <pc:sldMk cId="860413713" sldId="264"/>
            <ac:spMk id="2" creationId="{E391BCA9-5B69-1479-26F7-8D45E6B929BE}"/>
          </ac:spMkLst>
        </pc:spChg>
        <pc:spChg chg="add del mod ord">
          <ac:chgData name="Frida Aune Borstad" userId="S::frida.aune.borstad@neitileu.no::5bfc1410-7c08-4177-b324-ba9ce9d52253" providerId="AD" clId="Web-{0DD417E1-EB51-BB36-BFD4-3D920F18A35A}" dt="2024-09-17T12:33:47.168" v="326"/>
          <ac:spMkLst>
            <pc:docMk/>
            <pc:sldMk cId="860413713" sldId="264"/>
            <ac:spMk id="3" creationId="{C2916BDB-0E81-D427-E665-123C50AC0A74}"/>
          </ac:spMkLst>
        </pc:spChg>
        <pc:spChg chg="add del mod ord">
          <ac:chgData name="Frida Aune Borstad" userId="S::frida.aune.borstad@neitileu.no::5bfc1410-7c08-4177-b324-ba9ce9d52253" providerId="AD" clId="Web-{0DD417E1-EB51-BB36-BFD4-3D920F18A35A}" dt="2024-09-17T12:32:16.260" v="292"/>
          <ac:spMkLst>
            <pc:docMk/>
            <pc:sldMk cId="860413713" sldId="264"/>
            <ac:spMk id="4" creationId="{EA8637A3-6716-2CA8-D01D-3E997AAF2A0E}"/>
          </ac:spMkLst>
        </pc:spChg>
        <pc:spChg chg="add">
          <ac:chgData name="Frida Aune Borstad" userId="S::frida.aune.borstad@neitileu.no::5bfc1410-7c08-4177-b324-ba9ce9d52253" providerId="AD" clId="Web-{0DD417E1-EB51-BB36-BFD4-3D920F18A35A}" dt="2024-09-17T12:33:47.168" v="326"/>
          <ac:spMkLst>
            <pc:docMk/>
            <pc:sldMk cId="860413713" sldId="264"/>
            <ac:spMk id="9" creationId="{2FA754EA-E8FE-01EB-7A02-E73E965B520A}"/>
          </ac:spMkLst>
        </pc:spChg>
        <pc:graphicFrameChg chg="add">
          <ac:chgData name="Frida Aune Borstad" userId="S::frida.aune.borstad@neitileu.no::5bfc1410-7c08-4177-b324-ba9ce9d52253" providerId="AD" clId="Web-{0DD417E1-EB51-BB36-BFD4-3D920F18A35A}" dt="2024-09-17T12:33:47.168" v="326"/>
          <ac:graphicFrameMkLst>
            <pc:docMk/>
            <pc:sldMk cId="860413713" sldId="264"/>
            <ac:graphicFrameMk id="5" creationId="{805C15F3-3248-9726-9D84-A7239C1BF09B}"/>
          </ac:graphicFrameMkLst>
        </pc:graphicFrameChg>
        <pc:graphicFrameChg chg="add del">
          <ac:chgData name="Frida Aune Borstad" userId="S::frida.aune.borstad@neitileu.no::5bfc1410-7c08-4177-b324-ba9ce9d52253" providerId="AD" clId="Web-{0DD417E1-EB51-BB36-BFD4-3D920F18A35A}" dt="2024-09-17T12:20:32.171" v="138"/>
          <ac:graphicFrameMkLst>
            <pc:docMk/>
            <pc:sldMk cId="860413713" sldId="264"/>
            <ac:graphicFrameMk id="6" creationId="{B41E32D7-38BF-036E-8276-29A3AE204531}"/>
          </ac:graphicFrameMkLst>
        </pc:graphicFrameChg>
      </pc:sldChg>
      <pc:sldChg chg="new">
        <pc:chgData name="Frida Aune Borstad" userId="S::frida.aune.borstad@neitileu.no::5bfc1410-7c08-4177-b324-ba9ce9d52253" providerId="AD" clId="Web-{0DD417E1-EB51-BB36-BFD4-3D920F18A35A}" dt="2024-09-17T12:13:31.164" v="73"/>
        <pc:sldMkLst>
          <pc:docMk/>
          <pc:sldMk cId="2178478147" sldId="265"/>
        </pc:sldMkLst>
      </pc:sldChg>
      <pc:sldChg chg="new modNotes">
        <pc:chgData name="Frida Aune Borstad" userId="S::frida.aune.borstad@neitileu.no::5bfc1410-7c08-4177-b324-ba9ce9d52253" providerId="AD" clId="Web-{0DD417E1-EB51-BB36-BFD4-3D920F18A35A}" dt="2024-09-17T12:18:52.153" v="134"/>
        <pc:sldMkLst>
          <pc:docMk/>
          <pc:sldMk cId="598956706" sldId="266"/>
        </pc:sldMkLst>
      </pc:sldChg>
      <pc:sldChg chg="new">
        <pc:chgData name="Frida Aune Borstad" userId="S::frida.aune.borstad@neitileu.no::5bfc1410-7c08-4177-b324-ba9ce9d52253" providerId="AD" clId="Web-{0DD417E1-EB51-BB36-BFD4-3D920F18A35A}" dt="2024-09-17T12:16:39.761" v="124"/>
        <pc:sldMkLst>
          <pc:docMk/>
          <pc:sldMk cId="1501650260" sldId="267"/>
        </pc:sldMkLst>
      </pc:sldChg>
      <pc:sldChg chg="new del">
        <pc:chgData name="Frida Aune Borstad" userId="S::frida.aune.borstad@neitileu.no::5bfc1410-7c08-4177-b324-ba9ce9d52253" providerId="AD" clId="Web-{0DD417E1-EB51-BB36-BFD4-3D920F18A35A}" dt="2024-09-17T12:21:31.093" v="141"/>
        <pc:sldMkLst>
          <pc:docMk/>
          <pc:sldMk cId="3283827096" sldId="268"/>
        </pc:sldMkLst>
      </pc:sldChg>
      <pc:sldChg chg="addSp delSp modSp new modNotes">
        <pc:chgData name="Frida Aune Borstad" userId="S::frida.aune.borstad@neitileu.no::5bfc1410-7c08-4177-b324-ba9ce9d52253" providerId="AD" clId="Web-{0DD417E1-EB51-BB36-BFD4-3D920F18A35A}" dt="2024-09-17T12:33:56.324" v="327"/>
        <pc:sldMkLst>
          <pc:docMk/>
          <pc:sldMk cId="524688806" sldId="269"/>
        </pc:sldMkLst>
        <pc:spChg chg="add del">
          <ac:chgData name="Frida Aune Borstad" userId="S::frida.aune.borstad@neitileu.no::5bfc1410-7c08-4177-b324-ba9ce9d52253" providerId="AD" clId="Web-{0DD417E1-EB51-BB36-BFD4-3D920F18A35A}" dt="2024-09-17T12:24:49.956" v="220"/>
          <ac:spMkLst>
            <pc:docMk/>
            <pc:sldMk cId="524688806" sldId="269"/>
            <ac:spMk id="2" creationId="{2E341C9E-3DD9-3CD6-B007-187C3D201098}"/>
          </ac:spMkLst>
        </pc:spChg>
        <pc:spChg chg="add del mod">
          <ac:chgData name="Frida Aune Borstad" userId="S::frida.aune.borstad@neitileu.no::5bfc1410-7c08-4177-b324-ba9ce9d52253" providerId="AD" clId="Web-{0DD417E1-EB51-BB36-BFD4-3D920F18A35A}" dt="2024-09-17T12:24:49.956" v="220"/>
          <ac:spMkLst>
            <pc:docMk/>
            <pc:sldMk cId="524688806" sldId="269"/>
            <ac:spMk id="3" creationId="{775198CB-1451-4637-D19C-B65D7A03229B}"/>
          </ac:spMkLst>
        </pc:spChg>
        <pc:spChg chg="add">
          <ac:chgData name="Frida Aune Borstad" userId="S::frida.aune.borstad@neitileu.no::5bfc1410-7c08-4177-b324-ba9ce9d52253" providerId="AD" clId="Web-{0DD417E1-EB51-BB36-BFD4-3D920F18A35A}" dt="2024-09-17T12:24:49.956" v="220"/>
          <ac:spMkLst>
            <pc:docMk/>
            <pc:sldMk cId="524688806" sldId="269"/>
            <ac:spMk id="6" creationId="{DB65EDC0-636E-0902-C18D-B922973DB972}"/>
          </ac:spMkLst>
        </pc:spChg>
        <pc:spChg chg="add del">
          <ac:chgData name="Frida Aune Borstad" userId="S::frida.aune.borstad@neitileu.no::5bfc1410-7c08-4177-b324-ba9ce9d52253" providerId="AD" clId="Web-{0DD417E1-EB51-BB36-BFD4-3D920F18A35A}" dt="2024-09-17T12:23:56.096" v="202"/>
          <ac:spMkLst>
            <pc:docMk/>
            <pc:sldMk cId="524688806" sldId="269"/>
            <ac:spMk id="9" creationId="{1CBFB223-436C-3AFD-1577-EC242444A2BF}"/>
          </ac:spMkLst>
        </pc:spChg>
        <pc:spChg chg="add del mod">
          <ac:chgData name="Frida Aune Borstad" userId="S::frida.aune.borstad@neitileu.no::5bfc1410-7c08-4177-b324-ba9ce9d52253" providerId="AD" clId="Web-{0DD417E1-EB51-BB36-BFD4-3D920F18A35A}" dt="2024-09-17T12:27:43.349" v="253"/>
          <ac:spMkLst>
            <pc:docMk/>
            <pc:sldMk cId="524688806" sldId="269"/>
            <ac:spMk id="343" creationId="{75AE9988-EBA6-6C67-AC16-757FD3514442}"/>
          </ac:spMkLst>
        </pc:spChg>
        <pc:graphicFrameChg chg="add del">
          <ac:chgData name="Frida Aune Borstad" userId="S::frida.aune.borstad@neitileu.no::5bfc1410-7c08-4177-b324-ba9ce9d52253" providerId="AD" clId="Web-{0DD417E1-EB51-BB36-BFD4-3D920F18A35A}" dt="2024-09-17T12:23:56.096" v="202"/>
          <ac:graphicFrameMkLst>
            <pc:docMk/>
            <pc:sldMk cId="524688806" sldId="269"/>
            <ac:graphicFrameMk id="5" creationId="{A47D5C3A-4C9E-3C4D-5A3E-72D44E0789D1}"/>
          </ac:graphicFrameMkLst>
        </pc:graphicFrameChg>
        <pc:graphicFrameChg chg="add del mod modGraphic">
          <ac:chgData name="Frida Aune Borstad" userId="S::frida.aune.borstad@neitileu.no::5bfc1410-7c08-4177-b324-ba9ce9d52253" providerId="AD" clId="Web-{0DD417E1-EB51-BB36-BFD4-3D920F18A35A}" dt="2024-09-17T12:30:22.461" v="287" actId="20577"/>
          <ac:graphicFrameMkLst>
            <pc:docMk/>
            <pc:sldMk cId="524688806" sldId="269"/>
            <ac:graphicFrameMk id="7" creationId="{70B85DFD-F00C-6755-3469-364A727F423A}"/>
          </ac:graphicFrameMkLst>
        </pc:graphicFrameChg>
        <pc:graphicFrameChg chg="add">
          <ac:chgData name="Frida Aune Borstad" userId="S::frida.aune.borstad@neitileu.no::5bfc1410-7c08-4177-b324-ba9ce9d52253" providerId="AD" clId="Web-{0DD417E1-EB51-BB36-BFD4-3D920F18A35A}" dt="2024-09-17T12:33:56.324" v="327"/>
          <ac:graphicFrameMkLst>
            <pc:docMk/>
            <pc:sldMk cId="524688806" sldId="269"/>
            <ac:graphicFrameMk id="982" creationId="{3776E0D9-DD28-66BD-1E99-FD1698E9B754}"/>
          </ac:graphicFrameMkLst>
        </pc:graphicFrameChg>
      </pc:sldChg>
    </pc:docChg>
  </pc:docChgLst>
  <pc:docChgLst>
    <pc:chgData name="Frida Aune Borstad" userId="S::frida.aune.borstad@neitileu.no::5bfc1410-7c08-4177-b324-ba9ce9d52253" providerId="AD" clId="Web-{B382B5DA-543B-67CE-4E58-E4A65BD2FE55}"/>
    <pc:docChg chg="addSld delSld modSld">
      <pc:chgData name="Frida Aune Borstad" userId="S::frida.aune.borstad@neitileu.no::5bfc1410-7c08-4177-b324-ba9ce9d52253" providerId="AD" clId="Web-{B382B5DA-543B-67CE-4E58-E4A65BD2FE55}" dt="2024-09-17T13:02:09.463" v="361"/>
      <pc:docMkLst>
        <pc:docMk/>
      </pc:docMkLst>
      <pc:sldChg chg="addSp delSp modSp modNotes">
        <pc:chgData name="Frida Aune Borstad" userId="S::frida.aune.borstad@neitileu.no::5bfc1410-7c08-4177-b324-ba9ce9d52253" providerId="AD" clId="Web-{B382B5DA-543B-67CE-4E58-E4A65BD2FE55}" dt="2024-09-17T12:53:43.419" v="246" actId="20577"/>
        <pc:sldMkLst>
          <pc:docMk/>
          <pc:sldMk cId="218180678" sldId="261"/>
        </pc:sldMkLst>
        <pc:spChg chg="mod">
          <ac:chgData name="Frida Aune Borstad" userId="S::frida.aune.borstad@neitileu.no::5bfc1410-7c08-4177-b324-ba9ce9d52253" providerId="AD" clId="Web-{B382B5DA-543B-67CE-4E58-E4A65BD2FE55}" dt="2024-09-17T12:53:43.419" v="246" actId="20577"/>
          <ac:spMkLst>
            <pc:docMk/>
            <pc:sldMk cId="218180678" sldId="261"/>
            <ac:spMk id="2" creationId="{BC6183CC-E9CD-D2FA-AA84-5483DE74318A}"/>
          </ac:spMkLst>
        </pc:spChg>
        <pc:spChg chg="del">
          <ac:chgData name="Frida Aune Borstad" userId="S::frida.aune.borstad@neitileu.no::5bfc1410-7c08-4177-b324-ba9ce9d52253" providerId="AD" clId="Web-{B382B5DA-543B-67CE-4E58-E4A65BD2FE55}" dt="2024-09-17T12:43:23.967" v="149"/>
          <ac:spMkLst>
            <pc:docMk/>
            <pc:sldMk cId="218180678" sldId="261"/>
            <ac:spMk id="7" creationId="{45B336D8-3D0A-9E77-2B1C-A3D5F8377DE4}"/>
          </ac:spMkLst>
        </pc:spChg>
        <pc:picChg chg="add mod ord modCrop">
          <ac:chgData name="Frida Aune Borstad" userId="S::frida.aune.borstad@neitileu.no::5bfc1410-7c08-4177-b324-ba9ce9d52253" providerId="AD" clId="Web-{B382B5DA-543B-67CE-4E58-E4A65BD2FE55}" dt="2024-09-17T12:43:42.092" v="153"/>
          <ac:picMkLst>
            <pc:docMk/>
            <pc:sldMk cId="218180678" sldId="261"/>
            <ac:picMk id="3" creationId="{69724492-979D-E1EB-FC54-A99519A74FA7}"/>
          </ac:picMkLst>
        </pc:picChg>
      </pc:sldChg>
      <pc:sldChg chg="addSp delSp modSp">
        <pc:chgData name="Frida Aune Borstad" userId="S::frida.aune.borstad@neitileu.no::5bfc1410-7c08-4177-b324-ba9ce9d52253" providerId="AD" clId="Web-{B382B5DA-543B-67CE-4E58-E4A65BD2FE55}" dt="2024-09-17T12:38:12.678" v="59" actId="14100"/>
        <pc:sldMkLst>
          <pc:docMk/>
          <pc:sldMk cId="1491758783" sldId="263"/>
        </pc:sldMkLst>
        <pc:spChg chg="mod">
          <ac:chgData name="Frida Aune Borstad" userId="S::frida.aune.borstad@neitileu.no::5bfc1410-7c08-4177-b324-ba9ce9d52253" providerId="AD" clId="Web-{B382B5DA-543B-67CE-4E58-E4A65BD2FE55}" dt="2024-09-17T12:38:12.678" v="59" actId="14100"/>
          <ac:spMkLst>
            <pc:docMk/>
            <pc:sldMk cId="1491758783" sldId="263"/>
            <ac:spMk id="3" creationId="{02F8F71B-19DB-D9D6-1922-34E386C55146}"/>
          </ac:spMkLst>
        </pc:spChg>
        <pc:spChg chg="add mod">
          <ac:chgData name="Frida Aune Borstad" userId="S::frida.aune.borstad@neitileu.no::5bfc1410-7c08-4177-b324-ba9ce9d52253" providerId="AD" clId="Web-{B382B5DA-543B-67CE-4E58-E4A65BD2FE55}" dt="2024-09-17T12:37:08.724" v="49"/>
          <ac:spMkLst>
            <pc:docMk/>
            <pc:sldMk cId="1491758783" sldId="263"/>
            <ac:spMk id="5" creationId="{5DAF0851-28CF-0D3A-A9C7-E4A58A4326C3}"/>
          </ac:spMkLst>
        </pc:spChg>
        <pc:spChg chg="add del mod">
          <ac:chgData name="Frida Aune Borstad" userId="S::frida.aune.borstad@neitileu.no::5bfc1410-7c08-4177-b324-ba9ce9d52253" providerId="AD" clId="Web-{B382B5DA-543B-67CE-4E58-E4A65BD2FE55}" dt="2024-09-17T12:37:30.255" v="51"/>
          <ac:spMkLst>
            <pc:docMk/>
            <pc:sldMk cId="1491758783" sldId="263"/>
            <ac:spMk id="6" creationId="{6C2B5DA3-79C1-FD98-9B2A-0ED9E6C502A1}"/>
          </ac:spMkLst>
        </pc:spChg>
        <pc:spChg chg="add mod">
          <ac:chgData name="Frida Aune Borstad" userId="S::frida.aune.borstad@neitileu.no::5bfc1410-7c08-4177-b324-ba9ce9d52253" providerId="AD" clId="Web-{B382B5DA-543B-67CE-4E58-E4A65BD2FE55}" dt="2024-09-17T12:37:08.724" v="47"/>
          <ac:spMkLst>
            <pc:docMk/>
            <pc:sldMk cId="1491758783" sldId="263"/>
            <ac:spMk id="7" creationId="{D2DBF518-06E7-CDE3-7714-AEE7BE3F9DDC}"/>
          </ac:spMkLst>
        </pc:spChg>
        <pc:grpChg chg="add del mod">
          <ac:chgData name="Frida Aune Borstad" userId="S::frida.aune.borstad@neitileu.no::5bfc1410-7c08-4177-b324-ba9ce9d52253" providerId="AD" clId="Web-{B382B5DA-543B-67CE-4E58-E4A65BD2FE55}" dt="2024-09-17T12:38:09.241" v="58"/>
          <ac:grpSpMkLst>
            <pc:docMk/>
            <pc:sldMk cId="1491758783" sldId="263"/>
            <ac:grpSpMk id="4" creationId="{B537878B-82FD-155C-D035-88E890AD3AC7}"/>
          </ac:grpSpMkLst>
        </pc:grpChg>
      </pc:sldChg>
      <pc:sldChg chg="del">
        <pc:chgData name="Frida Aune Borstad" userId="S::frida.aune.borstad@neitileu.no::5bfc1410-7c08-4177-b324-ba9ce9d52253" providerId="AD" clId="Web-{B382B5DA-543B-67CE-4E58-E4A65BD2FE55}" dt="2024-09-17T12:36:04.003" v="34"/>
        <pc:sldMkLst>
          <pc:docMk/>
          <pc:sldMk cId="860413713" sldId="264"/>
        </pc:sldMkLst>
      </pc:sldChg>
      <pc:sldChg chg="modSp">
        <pc:chgData name="Frida Aune Borstad" userId="S::frida.aune.borstad@neitileu.no::5bfc1410-7c08-4177-b324-ba9ce9d52253" providerId="AD" clId="Web-{B382B5DA-543B-67CE-4E58-E4A65BD2FE55}" dt="2024-09-17T12:41:03.010" v="144" actId="20577"/>
        <pc:sldMkLst>
          <pc:docMk/>
          <pc:sldMk cId="2178478147" sldId="265"/>
        </pc:sldMkLst>
        <pc:spChg chg="mod">
          <ac:chgData name="Frida Aune Borstad" userId="S::frida.aune.borstad@neitileu.no::5bfc1410-7c08-4177-b324-ba9ce9d52253" providerId="AD" clId="Web-{B382B5DA-543B-67CE-4E58-E4A65BD2FE55}" dt="2024-09-17T12:41:03.010" v="144" actId="20577"/>
          <ac:spMkLst>
            <pc:docMk/>
            <pc:sldMk cId="2178478147" sldId="265"/>
            <ac:spMk id="2" creationId="{5629D967-C847-0A4D-A661-029355C77A8D}"/>
          </ac:spMkLst>
        </pc:spChg>
        <pc:spChg chg="mod">
          <ac:chgData name="Frida Aune Borstad" userId="S::frida.aune.borstad@neitileu.no::5bfc1410-7c08-4177-b324-ba9ce9d52253" providerId="AD" clId="Web-{B382B5DA-543B-67CE-4E58-E4A65BD2FE55}" dt="2024-09-17T12:39:45.618" v="89" actId="20577"/>
          <ac:spMkLst>
            <pc:docMk/>
            <pc:sldMk cId="2178478147" sldId="265"/>
            <ac:spMk id="3" creationId="{9C3496E0-C049-F594-00DE-C4BADDF24ED7}"/>
          </ac:spMkLst>
        </pc:spChg>
      </pc:sldChg>
      <pc:sldChg chg="del">
        <pc:chgData name="Frida Aune Borstad" userId="S::frida.aune.borstad@neitileu.no::5bfc1410-7c08-4177-b324-ba9ce9d52253" providerId="AD" clId="Web-{B382B5DA-543B-67CE-4E58-E4A65BD2FE55}" dt="2024-09-17T12:36:15.722" v="35"/>
        <pc:sldMkLst>
          <pc:docMk/>
          <pc:sldMk cId="598956706" sldId="266"/>
        </pc:sldMkLst>
      </pc:sldChg>
      <pc:sldChg chg="del">
        <pc:chgData name="Frida Aune Borstad" userId="S::frida.aune.borstad@neitileu.no::5bfc1410-7c08-4177-b324-ba9ce9d52253" providerId="AD" clId="Web-{B382B5DA-543B-67CE-4E58-E4A65BD2FE55}" dt="2024-09-17T12:36:19.629" v="36"/>
        <pc:sldMkLst>
          <pc:docMk/>
          <pc:sldMk cId="1501650260" sldId="267"/>
        </pc:sldMkLst>
      </pc:sldChg>
      <pc:sldChg chg="addSp delSp modSp">
        <pc:chgData name="Frida Aune Borstad" userId="S::frida.aune.borstad@neitileu.no::5bfc1410-7c08-4177-b324-ba9ce9d52253" providerId="AD" clId="Web-{B382B5DA-543B-67CE-4E58-E4A65BD2FE55}" dt="2024-09-17T12:38:57.851" v="65"/>
        <pc:sldMkLst>
          <pc:docMk/>
          <pc:sldMk cId="524688806" sldId="269"/>
        </pc:sldMkLst>
        <pc:spChg chg="del">
          <ac:chgData name="Frida Aune Borstad" userId="S::frida.aune.borstad@neitileu.no::5bfc1410-7c08-4177-b324-ba9ce9d52253" providerId="AD" clId="Web-{B382B5DA-543B-67CE-4E58-E4A65BD2FE55}" dt="2024-09-17T12:38:55.086" v="64"/>
          <ac:spMkLst>
            <pc:docMk/>
            <pc:sldMk cId="524688806" sldId="269"/>
            <ac:spMk id="6" creationId="{DB65EDC0-636E-0902-C18D-B922973DB972}"/>
          </ac:spMkLst>
        </pc:spChg>
        <pc:spChg chg="add del mod">
          <ac:chgData name="Frida Aune Borstad" userId="S::frida.aune.borstad@neitileu.no::5bfc1410-7c08-4177-b324-ba9ce9d52253" providerId="AD" clId="Web-{B382B5DA-543B-67CE-4E58-E4A65BD2FE55}" dt="2024-09-17T12:38:57.851" v="65"/>
          <ac:spMkLst>
            <pc:docMk/>
            <pc:sldMk cId="524688806" sldId="269"/>
            <ac:spMk id="971" creationId="{D24CB9AC-A7D8-9CE7-01DB-5CB5032A0A4B}"/>
          </ac:spMkLst>
        </pc:spChg>
        <pc:graphicFrameChg chg="del">
          <ac:chgData name="Frida Aune Borstad" userId="S::frida.aune.borstad@neitileu.no::5bfc1410-7c08-4177-b324-ba9ce9d52253" providerId="AD" clId="Web-{B382B5DA-543B-67CE-4E58-E4A65BD2FE55}" dt="2024-09-17T12:34:37.642" v="3"/>
          <ac:graphicFrameMkLst>
            <pc:docMk/>
            <pc:sldMk cId="524688806" sldId="269"/>
            <ac:graphicFrameMk id="7" creationId="{70B85DFD-F00C-6755-3469-364A727F423A}"/>
          </ac:graphicFrameMkLst>
        </pc:graphicFrameChg>
        <pc:graphicFrameChg chg="add del mod modGraphic">
          <ac:chgData name="Frida Aune Borstad" userId="S::frida.aune.borstad@neitileu.no::5bfc1410-7c08-4177-b324-ba9ce9d52253" providerId="AD" clId="Web-{B382B5DA-543B-67CE-4E58-E4A65BD2FE55}" dt="2024-09-17T12:38:47.757" v="63"/>
          <ac:graphicFrameMkLst>
            <pc:docMk/>
            <pc:sldMk cId="524688806" sldId="269"/>
            <ac:graphicFrameMk id="982" creationId="{3776E0D9-DD28-66BD-1E99-FD1698E9B754}"/>
          </ac:graphicFrameMkLst>
        </pc:graphicFrameChg>
      </pc:sldChg>
      <pc:sldChg chg="modSp new">
        <pc:chgData name="Frida Aune Borstad" userId="S::frida.aune.borstad@neitileu.no::5bfc1410-7c08-4177-b324-ba9ce9d52253" providerId="AD" clId="Web-{B382B5DA-543B-67CE-4E58-E4A65BD2FE55}" dt="2024-09-17T12:40:27.010" v="118" actId="20577"/>
        <pc:sldMkLst>
          <pc:docMk/>
          <pc:sldMk cId="4027323869" sldId="270"/>
        </pc:sldMkLst>
        <pc:spChg chg="mod">
          <ac:chgData name="Frida Aune Borstad" userId="S::frida.aune.borstad@neitileu.no::5bfc1410-7c08-4177-b324-ba9ce9d52253" providerId="AD" clId="Web-{B382B5DA-543B-67CE-4E58-E4A65BD2FE55}" dt="2024-09-17T12:40:02.775" v="102" actId="20577"/>
          <ac:spMkLst>
            <pc:docMk/>
            <pc:sldMk cId="4027323869" sldId="270"/>
            <ac:spMk id="2" creationId="{31A64862-B193-0DC6-8D72-01738AC84242}"/>
          </ac:spMkLst>
        </pc:spChg>
        <pc:spChg chg="mod">
          <ac:chgData name="Frida Aune Borstad" userId="S::frida.aune.borstad@neitileu.no::5bfc1410-7c08-4177-b324-ba9ce9d52253" providerId="AD" clId="Web-{B382B5DA-543B-67CE-4E58-E4A65BD2FE55}" dt="2024-09-17T12:40:27.010" v="118" actId="20577"/>
          <ac:spMkLst>
            <pc:docMk/>
            <pc:sldMk cId="4027323869" sldId="270"/>
            <ac:spMk id="3" creationId="{2D8FFBC8-6909-4998-C5F0-093B5AA82074}"/>
          </ac:spMkLst>
        </pc:spChg>
      </pc:sldChg>
      <pc:sldChg chg="modSp new">
        <pc:chgData name="Frida Aune Borstad" userId="S::frida.aune.borstad@neitileu.no::5bfc1410-7c08-4177-b324-ba9ce9d52253" providerId="AD" clId="Web-{B382B5DA-543B-67CE-4E58-E4A65BD2FE55}" dt="2024-09-17T12:40:58.963" v="143" actId="20577"/>
        <pc:sldMkLst>
          <pc:docMk/>
          <pc:sldMk cId="1083029056" sldId="271"/>
        </pc:sldMkLst>
        <pc:spChg chg="mod">
          <ac:chgData name="Frida Aune Borstad" userId="S::frida.aune.borstad@neitileu.no::5bfc1410-7c08-4177-b324-ba9ce9d52253" providerId="AD" clId="Web-{B382B5DA-543B-67CE-4E58-E4A65BD2FE55}" dt="2024-09-17T12:40:43.166" v="136" actId="20577"/>
          <ac:spMkLst>
            <pc:docMk/>
            <pc:sldMk cId="1083029056" sldId="271"/>
            <ac:spMk id="2" creationId="{20019A64-3CF6-AD31-7146-FA66954F1540}"/>
          </ac:spMkLst>
        </pc:spChg>
        <pc:spChg chg="mod">
          <ac:chgData name="Frida Aune Borstad" userId="S::frida.aune.borstad@neitileu.no::5bfc1410-7c08-4177-b324-ba9ce9d52253" providerId="AD" clId="Web-{B382B5DA-543B-67CE-4E58-E4A65BD2FE55}" dt="2024-09-17T12:40:58.963" v="143" actId="20577"/>
          <ac:spMkLst>
            <pc:docMk/>
            <pc:sldMk cId="1083029056" sldId="271"/>
            <ac:spMk id="3" creationId="{E5E168E5-DFA9-0F94-F14B-C7394DD70CDE}"/>
          </ac:spMkLst>
        </pc:spChg>
      </pc:sldChg>
      <pc:sldChg chg="modSp new">
        <pc:chgData name="Frida Aune Borstad" userId="S::frida.aune.borstad@neitileu.no::5bfc1410-7c08-4177-b324-ba9ce9d52253" providerId="AD" clId="Web-{B382B5DA-543B-67CE-4E58-E4A65BD2FE55}" dt="2024-09-17T12:46:26.706" v="177" actId="20577"/>
        <pc:sldMkLst>
          <pc:docMk/>
          <pc:sldMk cId="1307314933" sldId="272"/>
        </pc:sldMkLst>
        <pc:spChg chg="mod">
          <ac:chgData name="Frida Aune Borstad" userId="S::frida.aune.borstad@neitileu.no::5bfc1410-7c08-4177-b324-ba9ce9d52253" providerId="AD" clId="Web-{B382B5DA-543B-67CE-4E58-E4A65BD2FE55}" dt="2024-09-17T12:46:12.127" v="168" actId="20577"/>
          <ac:spMkLst>
            <pc:docMk/>
            <pc:sldMk cId="1307314933" sldId="272"/>
            <ac:spMk id="2" creationId="{5D556379-48CC-BC11-135E-6CDE8314AC0D}"/>
          </ac:spMkLst>
        </pc:spChg>
        <pc:spChg chg="mod">
          <ac:chgData name="Frida Aune Borstad" userId="S::frida.aune.borstad@neitileu.no::5bfc1410-7c08-4177-b324-ba9ce9d52253" providerId="AD" clId="Web-{B382B5DA-543B-67CE-4E58-E4A65BD2FE55}" dt="2024-09-17T12:46:26.706" v="177" actId="20577"/>
          <ac:spMkLst>
            <pc:docMk/>
            <pc:sldMk cId="1307314933" sldId="272"/>
            <ac:spMk id="3" creationId="{141B468B-FA08-3925-82D3-75D53DAE081B}"/>
          </ac:spMkLst>
        </pc:spChg>
      </pc:sldChg>
      <pc:sldChg chg="addSp delSp modSp new mod modClrScheme chgLayout modNotes">
        <pc:chgData name="Frida Aune Borstad" userId="S::frida.aune.borstad@neitileu.no::5bfc1410-7c08-4177-b324-ba9ce9d52253" providerId="AD" clId="Web-{B382B5DA-543B-67CE-4E58-E4A65BD2FE55}" dt="2024-09-17T13:02:09.463" v="361"/>
        <pc:sldMkLst>
          <pc:docMk/>
          <pc:sldMk cId="2816105988" sldId="273"/>
        </pc:sldMkLst>
        <pc:spChg chg="mod">
          <ac:chgData name="Frida Aune Borstad" userId="S::frida.aune.borstad@neitileu.no::5bfc1410-7c08-4177-b324-ba9ce9d52253" providerId="AD" clId="Web-{B382B5DA-543B-67CE-4E58-E4A65BD2FE55}" dt="2024-09-17T13:02:09.463" v="361"/>
          <ac:spMkLst>
            <pc:docMk/>
            <pc:sldMk cId="2816105988" sldId="273"/>
            <ac:spMk id="2" creationId="{B3BB7125-B313-E028-8E19-B12175EA3784}"/>
          </ac:spMkLst>
        </pc:spChg>
        <pc:spChg chg="del mod">
          <ac:chgData name="Frida Aune Borstad" userId="S::frida.aune.borstad@neitileu.no::5bfc1410-7c08-4177-b324-ba9ce9d52253" providerId="AD" clId="Web-{B382B5DA-543B-67CE-4E58-E4A65BD2FE55}" dt="2024-09-17T12:57:48.706" v="258"/>
          <ac:spMkLst>
            <pc:docMk/>
            <pc:sldMk cId="2816105988" sldId="273"/>
            <ac:spMk id="3" creationId="{481AE7D7-3B14-6340-9964-7AB9E345CE0F}"/>
          </ac:spMkLst>
        </pc:spChg>
        <pc:spChg chg="mod">
          <ac:chgData name="Frida Aune Borstad" userId="S::frida.aune.borstad@neitileu.no::5bfc1410-7c08-4177-b324-ba9ce9d52253" providerId="AD" clId="Web-{B382B5DA-543B-67CE-4E58-E4A65BD2FE55}" dt="2024-09-17T13:02:09.463" v="361"/>
          <ac:spMkLst>
            <pc:docMk/>
            <pc:sldMk cId="2816105988" sldId="273"/>
            <ac:spMk id="4" creationId="{5DC2A7AD-96DE-771F-2EC6-10DEF33E3EDD}"/>
          </ac:spMkLst>
        </pc:spChg>
        <pc:spChg chg="add del mod">
          <ac:chgData name="Frida Aune Borstad" userId="S::frida.aune.borstad@neitileu.no::5bfc1410-7c08-4177-b324-ba9ce9d52253" providerId="AD" clId="Web-{B382B5DA-543B-67CE-4E58-E4A65BD2FE55}" dt="2024-09-17T13:02:09.463" v="361"/>
          <ac:spMkLst>
            <pc:docMk/>
            <pc:sldMk cId="2816105988" sldId="273"/>
            <ac:spMk id="11" creationId="{438CEE04-2BC3-CA3F-88BC-5068FAB602D7}"/>
          </ac:spMkLst>
        </pc:spChg>
        <pc:spChg chg="add del mod">
          <ac:chgData name="Frida Aune Borstad" userId="S::frida.aune.borstad@neitileu.no::5bfc1410-7c08-4177-b324-ba9ce9d52253" providerId="AD" clId="Web-{B382B5DA-543B-67CE-4E58-E4A65BD2FE55}" dt="2024-09-17T13:02:09.463" v="361"/>
          <ac:spMkLst>
            <pc:docMk/>
            <pc:sldMk cId="2816105988" sldId="273"/>
            <ac:spMk id="13" creationId="{52B65E6D-225B-617D-5506-907560952D58}"/>
          </ac:spMkLst>
        </pc:spChg>
        <pc:picChg chg="add del mod modCrop">
          <ac:chgData name="Frida Aune Borstad" userId="S::frida.aune.borstad@neitileu.no::5bfc1410-7c08-4177-b324-ba9ce9d52253" providerId="AD" clId="Web-{B382B5DA-543B-67CE-4E58-E4A65BD2FE55}" dt="2024-09-17T12:57:40.034" v="257"/>
          <ac:picMkLst>
            <pc:docMk/>
            <pc:sldMk cId="2816105988" sldId="273"/>
            <ac:picMk id="5" creationId="{3FF57F4C-B0DD-3BF6-ABF0-AA8009368284}"/>
          </ac:picMkLst>
        </pc:picChg>
        <pc:picChg chg="add mod ord modCrop">
          <ac:chgData name="Frida Aune Borstad" userId="S::frida.aune.borstad@neitileu.no::5bfc1410-7c08-4177-b324-ba9ce9d52253" providerId="AD" clId="Web-{B382B5DA-543B-67CE-4E58-E4A65BD2FE55}" dt="2024-09-17T13:02:09.463" v="361"/>
          <ac:picMkLst>
            <pc:docMk/>
            <pc:sldMk cId="2816105988" sldId="273"/>
            <ac:picMk id="6" creationId="{CC93733F-6A36-7DA2-15EE-4EF9D05A462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430BE-9AAE-4F27-ADE7-78253D18A6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3BD323A-DB96-479F-B722-5FE560E6459F}">
      <dgm:prSet/>
      <dgm:spPr/>
      <dgm:t>
        <a:bodyPr/>
        <a:lstStyle/>
        <a:p>
          <a:r>
            <a:rPr lang="nb-NO" b="1">
              <a:latin typeface="Calibri Light" panose="020F0302020204030204"/>
            </a:rPr>
            <a:t>Arbeidsplan</a:t>
          </a:r>
          <a:br>
            <a:rPr lang="nb-NO"/>
          </a:br>
          <a:r>
            <a:rPr lang="nb-NO"/>
            <a:t>Arbeidsplanen vedtas hvert landsmøte hvor hovedprioriteringene for hele organisasjonen beskrives. En realistisk og god arbeidsplan krever sterk evne og vilje til å prioritere de oppgavene det er viktigst å gjennomføre.   </a:t>
          </a:r>
          <a:endParaRPr lang="en-US"/>
        </a:p>
      </dgm:t>
    </dgm:pt>
    <dgm:pt modelId="{E778B850-7633-4F8F-8625-D750A0DA4D4E}" type="parTrans" cxnId="{D6F54938-65E9-4816-87B7-5917769FB7EE}">
      <dgm:prSet/>
      <dgm:spPr/>
      <dgm:t>
        <a:bodyPr/>
        <a:lstStyle/>
        <a:p>
          <a:endParaRPr lang="en-US"/>
        </a:p>
      </dgm:t>
    </dgm:pt>
    <dgm:pt modelId="{3226547D-9D95-4344-9A0A-CA66FE3D44C1}" type="sibTrans" cxnId="{D6F54938-65E9-4816-87B7-5917769FB7EE}">
      <dgm:prSet/>
      <dgm:spPr/>
      <dgm:t>
        <a:bodyPr/>
        <a:lstStyle/>
        <a:p>
          <a:endParaRPr lang="en-US"/>
        </a:p>
      </dgm:t>
    </dgm:pt>
    <dgm:pt modelId="{EC4386FE-EDFE-4313-8ED9-8068640F1683}">
      <dgm:prSet/>
      <dgm:spPr/>
      <dgm:t>
        <a:bodyPr/>
        <a:lstStyle/>
        <a:p>
          <a:r>
            <a:rPr lang="nb-NO" b="1"/>
            <a:t>Vedtekter </a:t>
          </a:r>
          <a:br>
            <a:rPr lang="nb-NO"/>
          </a:br>
          <a:r>
            <a:rPr lang="nb-NO"/>
            <a:t>Dette er Nei til EUs lover og beskriver de til enhver tid gjeldende reglene for organisasjonsdemokratiet Vedtektene setter rammer og skal sikre at medlemsdemokratiet blir ivaretatt. Vedtektene kan kun endres av landsmøtet. </a:t>
          </a:r>
          <a:endParaRPr lang="en-US"/>
        </a:p>
      </dgm:t>
    </dgm:pt>
    <dgm:pt modelId="{D6DF3137-0A82-45F2-8765-F66498FEDDA8}" type="parTrans" cxnId="{F3669792-0056-4630-BF70-E87EF0E3F3FD}">
      <dgm:prSet/>
      <dgm:spPr/>
      <dgm:t>
        <a:bodyPr/>
        <a:lstStyle/>
        <a:p>
          <a:endParaRPr lang="en-US"/>
        </a:p>
      </dgm:t>
    </dgm:pt>
    <dgm:pt modelId="{C5F6BFF6-5195-4543-AF8A-4DB2DDAECD0E}" type="sibTrans" cxnId="{F3669792-0056-4630-BF70-E87EF0E3F3FD}">
      <dgm:prSet/>
      <dgm:spPr/>
      <dgm:t>
        <a:bodyPr/>
        <a:lstStyle/>
        <a:p>
          <a:endParaRPr lang="en-US"/>
        </a:p>
      </dgm:t>
    </dgm:pt>
    <dgm:pt modelId="{B5825B95-95F1-4D98-8279-AB484D322625}">
      <dgm:prSet/>
      <dgm:spPr/>
      <dgm:t>
        <a:bodyPr/>
        <a:lstStyle/>
        <a:p>
          <a:pPr rtl="0"/>
          <a:r>
            <a:rPr lang="nb-NO" b="1">
              <a:latin typeface="Calibri Light" panose="020F0302020204030204"/>
            </a:rPr>
            <a:t>Bærebjelker</a:t>
          </a:r>
          <a:br>
            <a:rPr lang="nb-NO"/>
          </a:br>
          <a:r>
            <a:rPr lang="nb-NO" b="0">
              <a:latin typeface="Calibri Light" panose="020F0302020204030204"/>
            </a:rPr>
            <a:t>Bærebjelkene er</a:t>
          </a:r>
          <a:r>
            <a:rPr lang="nb-NO" b="0"/>
            <a:t> Nei til EUs politiske plattform og omhandler de felles grunnpilarene Nei til EU jobber for å ivareta: folkestyre, miljø og solidaritet. Nei til EUs bærebjelker ble vedtatt første gang på landsmøtet i 1992</a:t>
          </a:r>
          <a:endParaRPr lang="en-US" b="0"/>
        </a:p>
      </dgm:t>
    </dgm:pt>
    <dgm:pt modelId="{893749B8-9BB2-4191-B28A-A1CF889EC9C0}" type="parTrans" cxnId="{CF78379B-F562-46DA-B90C-1CA8E090FDEC}">
      <dgm:prSet/>
      <dgm:spPr/>
      <dgm:t>
        <a:bodyPr/>
        <a:lstStyle/>
        <a:p>
          <a:endParaRPr lang="en-US"/>
        </a:p>
      </dgm:t>
    </dgm:pt>
    <dgm:pt modelId="{F52C340F-AB5B-4577-B177-E24E933A4AC0}" type="sibTrans" cxnId="{CF78379B-F562-46DA-B90C-1CA8E090FDEC}">
      <dgm:prSet/>
      <dgm:spPr/>
      <dgm:t>
        <a:bodyPr/>
        <a:lstStyle/>
        <a:p>
          <a:endParaRPr lang="en-US"/>
        </a:p>
      </dgm:t>
    </dgm:pt>
    <dgm:pt modelId="{AF492236-3773-4CC7-9B88-3EAE41B8974D}" type="pres">
      <dgm:prSet presAssocID="{1FD430BE-9AAE-4F27-ADE7-78253D18A6B1}" presName="root" presStyleCnt="0">
        <dgm:presLayoutVars>
          <dgm:dir/>
          <dgm:resizeHandles val="exact"/>
        </dgm:presLayoutVars>
      </dgm:prSet>
      <dgm:spPr/>
    </dgm:pt>
    <dgm:pt modelId="{06206C8A-463E-465F-B15C-9463FA3A4D16}" type="pres">
      <dgm:prSet presAssocID="{D3BD323A-DB96-479F-B722-5FE560E6459F}" presName="compNode" presStyleCnt="0"/>
      <dgm:spPr/>
    </dgm:pt>
    <dgm:pt modelId="{903120D7-73E8-4B05-AA06-544F8FAC112E}" type="pres">
      <dgm:prSet presAssocID="{D3BD323A-DB96-479F-B722-5FE560E6459F}" presName="bgRect" presStyleLbl="bgShp" presStyleIdx="0" presStyleCnt="3"/>
      <dgm:spPr/>
    </dgm:pt>
    <dgm:pt modelId="{C264CD7B-B2EA-4FE6-B392-06C57D998955}" type="pres">
      <dgm:prSet presAssocID="{D3BD323A-DB96-479F-B722-5FE560E645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ki"/>
        </a:ext>
      </dgm:extLst>
    </dgm:pt>
    <dgm:pt modelId="{9ABCF87F-C6CE-40FE-974D-299FB5F88E10}" type="pres">
      <dgm:prSet presAssocID="{D3BD323A-DB96-479F-B722-5FE560E6459F}" presName="spaceRect" presStyleCnt="0"/>
      <dgm:spPr/>
    </dgm:pt>
    <dgm:pt modelId="{019A9000-C436-417A-9065-BE21DC5B980A}" type="pres">
      <dgm:prSet presAssocID="{D3BD323A-DB96-479F-B722-5FE560E6459F}" presName="parTx" presStyleLbl="revTx" presStyleIdx="0" presStyleCnt="3">
        <dgm:presLayoutVars>
          <dgm:chMax val="0"/>
          <dgm:chPref val="0"/>
        </dgm:presLayoutVars>
      </dgm:prSet>
      <dgm:spPr/>
    </dgm:pt>
    <dgm:pt modelId="{24E3CB7F-9794-4928-9B6E-6D9ECBC423C4}" type="pres">
      <dgm:prSet presAssocID="{3226547D-9D95-4344-9A0A-CA66FE3D44C1}" presName="sibTrans" presStyleCnt="0"/>
      <dgm:spPr/>
    </dgm:pt>
    <dgm:pt modelId="{9DADAB9C-205B-4BDB-A4A7-02999308123C}" type="pres">
      <dgm:prSet presAssocID="{EC4386FE-EDFE-4313-8ED9-8068640F1683}" presName="compNode" presStyleCnt="0"/>
      <dgm:spPr/>
    </dgm:pt>
    <dgm:pt modelId="{32057CB7-F5C5-4328-A407-AE5302C605B5}" type="pres">
      <dgm:prSet presAssocID="{EC4386FE-EDFE-4313-8ED9-8068640F1683}" presName="bgRect" presStyleLbl="bgShp" presStyleIdx="1" presStyleCnt="3"/>
      <dgm:spPr/>
    </dgm:pt>
    <dgm:pt modelId="{33272BF0-F0D4-4D6A-85A8-53BB21FAE385}" type="pres">
      <dgm:prSet presAssocID="{EC4386FE-EDFE-4313-8ED9-8068640F16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pørsler"/>
        </a:ext>
      </dgm:extLst>
    </dgm:pt>
    <dgm:pt modelId="{04834459-C38E-44EE-86CF-3DFCFD8A9AD9}" type="pres">
      <dgm:prSet presAssocID="{EC4386FE-EDFE-4313-8ED9-8068640F1683}" presName="spaceRect" presStyleCnt="0"/>
      <dgm:spPr/>
    </dgm:pt>
    <dgm:pt modelId="{E1E4340C-7B7E-4E0F-B657-E92CF95B77A2}" type="pres">
      <dgm:prSet presAssocID="{EC4386FE-EDFE-4313-8ED9-8068640F1683}" presName="parTx" presStyleLbl="revTx" presStyleIdx="1" presStyleCnt="3">
        <dgm:presLayoutVars>
          <dgm:chMax val="0"/>
          <dgm:chPref val="0"/>
        </dgm:presLayoutVars>
      </dgm:prSet>
      <dgm:spPr/>
    </dgm:pt>
    <dgm:pt modelId="{49FED33F-5B29-41F7-8C0F-E36C5BD6A81D}" type="pres">
      <dgm:prSet presAssocID="{C5F6BFF6-5195-4543-AF8A-4DB2DDAECD0E}" presName="sibTrans" presStyleCnt="0"/>
      <dgm:spPr/>
    </dgm:pt>
    <dgm:pt modelId="{D01ADB9B-7E59-4E9A-913F-2D242B8BECD6}" type="pres">
      <dgm:prSet presAssocID="{B5825B95-95F1-4D98-8279-AB484D322625}" presName="compNode" presStyleCnt="0"/>
      <dgm:spPr/>
    </dgm:pt>
    <dgm:pt modelId="{8E0E8657-1FE8-4F56-BB84-49F782AAEA6F}" type="pres">
      <dgm:prSet presAssocID="{B5825B95-95F1-4D98-8279-AB484D322625}" presName="bgRect" presStyleLbl="bgShp" presStyleIdx="2" presStyleCnt="3"/>
      <dgm:spPr/>
    </dgm:pt>
    <dgm:pt modelId="{5796F15E-6DAA-4004-8C87-0FA5ABA3E641}" type="pres">
      <dgm:prSet presAssocID="{B5825B95-95F1-4D98-8279-AB484D3226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udt"/>
        </a:ext>
      </dgm:extLst>
    </dgm:pt>
    <dgm:pt modelId="{D47E6CD0-FC3D-462C-AC29-AB3DD05E6244}" type="pres">
      <dgm:prSet presAssocID="{B5825B95-95F1-4D98-8279-AB484D322625}" presName="spaceRect" presStyleCnt="0"/>
      <dgm:spPr/>
    </dgm:pt>
    <dgm:pt modelId="{10AD9CF9-F42E-4DB7-A53B-2706AEF6447E}" type="pres">
      <dgm:prSet presAssocID="{B5825B95-95F1-4D98-8279-AB484D322625}" presName="parTx" presStyleLbl="revTx" presStyleIdx="2" presStyleCnt="3">
        <dgm:presLayoutVars>
          <dgm:chMax val="0"/>
          <dgm:chPref val="0"/>
        </dgm:presLayoutVars>
      </dgm:prSet>
      <dgm:spPr/>
    </dgm:pt>
  </dgm:ptLst>
  <dgm:cxnLst>
    <dgm:cxn modelId="{D6F54938-65E9-4816-87B7-5917769FB7EE}" srcId="{1FD430BE-9AAE-4F27-ADE7-78253D18A6B1}" destId="{D3BD323A-DB96-479F-B722-5FE560E6459F}" srcOrd="0" destOrd="0" parTransId="{E778B850-7633-4F8F-8625-D750A0DA4D4E}" sibTransId="{3226547D-9D95-4344-9A0A-CA66FE3D44C1}"/>
    <dgm:cxn modelId="{5FF80248-3B2D-40F1-920C-22C638301523}" type="presOf" srcId="{EC4386FE-EDFE-4313-8ED9-8068640F1683}" destId="{E1E4340C-7B7E-4E0F-B657-E92CF95B77A2}" srcOrd="0" destOrd="0" presId="urn:microsoft.com/office/officeart/2018/2/layout/IconVerticalSolidList"/>
    <dgm:cxn modelId="{FED1F64B-301C-4A4B-94A7-68A10B992DFC}" type="presOf" srcId="{D3BD323A-DB96-479F-B722-5FE560E6459F}" destId="{019A9000-C436-417A-9065-BE21DC5B980A}" srcOrd="0" destOrd="0" presId="urn:microsoft.com/office/officeart/2018/2/layout/IconVerticalSolidList"/>
    <dgm:cxn modelId="{F3669792-0056-4630-BF70-E87EF0E3F3FD}" srcId="{1FD430BE-9AAE-4F27-ADE7-78253D18A6B1}" destId="{EC4386FE-EDFE-4313-8ED9-8068640F1683}" srcOrd="1" destOrd="0" parTransId="{D6DF3137-0A82-45F2-8765-F66498FEDDA8}" sibTransId="{C5F6BFF6-5195-4543-AF8A-4DB2DDAECD0E}"/>
    <dgm:cxn modelId="{CF78379B-F562-46DA-B90C-1CA8E090FDEC}" srcId="{1FD430BE-9AAE-4F27-ADE7-78253D18A6B1}" destId="{B5825B95-95F1-4D98-8279-AB484D322625}" srcOrd="2" destOrd="0" parTransId="{893749B8-9BB2-4191-B28A-A1CF889EC9C0}" sibTransId="{F52C340F-AB5B-4577-B177-E24E933A4AC0}"/>
    <dgm:cxn modelId="{3E6349EC-ECC1-4852-9722-70375A16A46B}" type="presOf" srcId="{1FD430BE-9AAE-4F27-ADE7-78253D18A6B1}" destId="{AF492236-3773-4CC7-9B88-3EAE41B8974D}" srcOrd="0" destOrd="0" presId="urn:microsoft.com/office/officeart/2018/2/layout/IconVerticalSolidList"/>
    <dgm:cxn modelId="{28E668FB-B77B-418A-A56C-6A09780ACE86}" type="presOf" srcId="{B5825B95-95F1-4D98-8279-AB484D322625}" destId="{10AD9CF9-F42E-4DB7-A53B-2706AEF6447E}" srcOrd="0" destOrd="0" presId="urn:microsoft.com/office/officeart/2018/2/layout/IconVerticalSolidList"/>
    <dgm:cxn modelId="{390D832F-667C-4AA4-B551-2E2A396852CC}" type="presParOf" srcId="{AF492236-3773-4CC7-9B88-3EAE41B8974D}" destId="{06206C8A-463E-465F-B15C-9463FA3A4D16}" srcOrd="0" destOrd="0" presId="urn:microsoft.com/office/officeart/2018/2/layout/IconVerticalSolidList"/>
    <dgm:cxn modelId="{5D661D9C-F701-4F10-85C1-9BEB1BCAAA41}" type="presParOf" srcId="{06206C8A-463E-465F-B15C-9463FA3A4D16}" destId="{903120D7-73E8-4B05-AA06-544F8FAC112E}" srcOrd="0" destOrd="0" presId="urn:microsoft.com/office/officeart/2018/2/layout/IconVerticalSolidList"/>
    <dgm:cxn modelId="{FFD81653-A9A6-476D-AF85-EDED9ED948F3}" type="presParOf" srcId="{06206C8A-463E-465F-B15C-9463FA3A4D16}" destId="{C264CD7B-B2EA-4FE6-B392-06C57D998955}" srcOrd="1" destOrd="0" presId="urn:microsoft.com/office/officeart/2018/2/layout/IconVerticalSolidList"/>
    <dgm:cxn modelId="{972FAC36-9689-4820-B3DB-4C58DFCF8FF7}" type="presParOf" srcId="{06206C8A-463E-465F-B15C-9463FA3A4D16}" destId="{9ABCF87F-C6CE-40FE-974D-299FB5F88E10}" srcOrd="2" destOrd="0" presId="urn:microsoft.com/office/officeart/2018/2/layout/IconVerticalSolidList"/>
    <dgm:cxn modelId="{A3A2DBAC-83E4-45F4-A2B0-0C22FB76C89C}" type="presParOf" srcId="{06206C8A-463E-465F-B15C-9463FA3A4D16}" destId="{019A9000-C436-417A-9065-BE21DC5B980A}" srcOrd="3" destOrd="0" presId="urn:microsoft.com/office/officeart/2018/2/layout/IconVerticalSolidList"/>
    <dgm:cxn modelId="{E5969CA1-022E-4DA4-A07D-732FF90CAB93}" type="presParOf" srcId="{AF492236-3773-4CC7-9B88-3EAE41B8974D}" destId="{24E3CB7F-9794-4928-9B6E-6D9ECBC423C4}" srcOrd="1" destOrd="0" presId="urn:microsoft.com/office/officeart/2018/2/layout/IconVerticalSolidList"/>
    <dgm:cxn modelId="{1D09ADA3-1C17-453B-8C2A-D96F831DC76C}" type="presParOf" srcId="{AF492236-3773-4CC7-9B88-3EAE41B8974D}" destId="{9DADAB9C-205B-4BDB-A4A7-02999308123C}" srcOrd="2" destOrd="0" presId="urn:microsoft.com/office/officeart/2018/2/layout/IconVerticalSolidList"/>
    <dgm:cxn modelId="{85B15FEC-EB4E-46F4-8A4B-4598BF534676}" type="presParOf" srcId="{9DADAB9C-205B-4BDB-A4A7-02999308123C}" destId="{32057CB7-F5C5-4328-A407-AE5302C605B5}" srcOrd="0" destOrd="0" presId="urn:microsoft.com/office/officeart/2018/2/layout/IconVerticalSolidList"/>
    <dgm:cxn modelId="{C4B91D91-CD4E-4470-8624-41BD9F4C1CF1}" type="presParOf" srcId="{9DADAB9C-205B-4BDB-A4A7-02999308123C}" destId="{33272BF0-F0D4-4D6A-85A8-53BB21FAE385}" srcOrd="1" destOrd="0" presId="urn:microsoft.com/office/officeart/2018/2/layout/IconVerticalSolidList"/>
    <dgm:cxn modelId="{B9B9622A-0BB3-44C5-908E-BF215465B9DB}" type="presParOf" srcId="{9DADAB9C-205B-4BDB-A4A7-02999308123C}" destId="{04834459-C38E-44EE-86CF-3DFCFD8A9AD9}" srcOrd="2" destOrd="0" presId="urn:microsoft.com/office/officeart/2018/2/layout/IconVerticalSolidList"/>
    <dgm:cxn modelId="{8DF834C2-7F61-4B27-B564-018113FFE0F0}" type="presParOf" srcId="{9DADAB9C-205B-4BDB-A4A7-02999308123C}" destId="{E1E4340C-7B7E-4E0F-B657-E92CF95B77A2}" srcOrd="3" destOrd="0" presId="urn:microsoft.com/office/officeart/2018/2/layout/IconVerticalSolidList"/>
    <dgm:cxn modelId="{F4FC743D-A408-4E6B-B05B-99540FD0E0BD}" type="presParOf" srcId="{AF492236-3773-4CC7-9B88-3EAE41B8974D}" destId="{49FED33F-5B29-41F7-8C0F-E36C5BD6A81D}" srcOrd="3" destOrd="0" presId="urn:microsoft.com/office/officeart/2018/2/layout/IconVerticalSolidList"/>
    <dgm:cxn modelId="{7411111D-6CE0-4C19-BFB9-175EEEE6ADAA}" type="presParOf" srcId="{AF492236-3773-4CC7-9B88-3EAE41B8974D}" destId="{D01ADB9B-7E59-4E9A-913F-2D242B8BECD6}" srcOrd="4" destOrd="0" presId="urn:microsoft.com/office/officeart/2018/2/layout/IconVerticalSolidList"/>
    <dgm:cxn modelId="{C9829E3B-CFE4-4508-A557-A047DA27657F}" type="presParOf" srcId="{D01ADB9B-7E59-4E9A-913F-2D242B8BECD6}" destId="{8E0E8657-1FE8-4F56-BB84-49F782AAEA6F}" srcOrd="0" destOrd="0" presId="urn:microsoft.com/office/officeart/2018/2/layout/IconVerticalSolidList"/>
    <dgm:cxn modelId="{3BC7407A-75DD-47E1-8030-B3EA7D72D0EA}" type="presParOf" srcId="{D01ADB9B-7E59-4E9A-913F-2D242B8BECD6}" destId="{5796F15E-6DAA-4004-8C87-0FA5ABA3E641}" srcOrd="1" destOrd="0" presId="urn:microsoft.com/office/officeart/2018/2/layout/IconVerticalSolidList"/>
    <dgm:cxn modelId="{03F3BEA7-0A32-4B03-A1FD-1D1A1607EBDD}" type="presParOf" srcId="{D01ADB9B-7E59-4E9A-913F-2D242B8BECD6}" destId="{D47E6CD0-FC3D-462C-AC29-AB3DD05E6244}" srcOrd="2" destOrd="0" presId="urn:microsoft.com/office/officeart/2018/2/layout/IconVerticalSolidList"/>
    <dgm:cxn modelId="{068FB0E7-C84B-4718-9264-5B9D9B0236AD}" type="presParOf" srcId="{D01ADB9B-7E59-4E9A-913F-2D242B8BECD6}" destId="{10AD9CF9-F42E-4DB7-A53B-2706AEF644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120D7-73E8-4B05-AA06-544F8FAC112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4CD7B-B2EA-4FE6-B392-06C57D99895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9A9000-C436-417A-9065-BE21DC5B980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nb-NO" sz="1700" b="1" kern="1200">
              <a:latin typeface="Calibri Light" panose="020F0302020204030204"/>
            </a:rPr>
            <a:t>Arbeidsplan</a:t>
          </a:r>
          <a:br>
            <a:rPr lang="nb-NO" sz="1700" kern="1200"/>
          </a:br>
          <a:r>
            <a:rPr lang="nb-NO" sz="1700" kern="1200"/>
            <a:t>Arbeidsplanen vedtas hvert landsmøte hvor hovedprioriteringene for hele organisasjonen beskrives. En realistisk og god arbeidsplan krever sterk evne og vilje til å prioritere de oppgavene det er viktigst å gjennomføre.   </a:t>
          </a:r>
          <a:endParaRPr lang="en-US" sz="1700" kern="1200"/>
        </a:p>
      </dsp:txBody>
      <dsp:txXfrm>
        <a:off x="1435590" y="531"/>
        <a:ext cx="9080009" cy="1242935"/>
      </dsp:txXfrm>
    </dsp:sp>
    <dsp:sp modelId="{32057CB7-F5C5-4328-A407-AE5302C605B5}">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72BF0-F0D4-4D6A-85A8-53BB21FAE38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4340C-7B7E-4E0F-B657-E92CF95B77A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nb-NO" sz="1700" b="1" kern="1200"/>
            <a:t>Vedtekter </a:t>
          </a:r>
          <a:br>
            <a:rPr lang="nb-NO" sz="1700" kern="1200"/>
          </a:br>
          <a:r>
            <a:rPr lang="nb-NO" sz="1700" kern="1200"/>
            <a:t>Dette er Nei til EUs lover og beskriver de til enhver tid gjeldende reglene for organisasjonsdemokratiet Vedtektene setter rammer og skal sikre at medlemsdemokratiet blir ivaretatt. Vedtektene kan kun endres av landsmøtet. </a:t>
          </a:r>
          <a:endParaRPr lang="en-US" sz="1700" kern="1200"/>
        </a:p>
      </dsp:txBody>
      <dsp:txXfrm>
        <a:off x="1435590" y="1554201"/>
        <a:ext cx="9080009" cy="1242935"/>
      </dsp:txXfrm>
    </dsp:sp>
    <dsp:sp modelId="{8E0E8657-1FE8-4F56-BB84-49F782AAEA6F}">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6F15E-6DAA-4004-8C87-0FA5ABA3E64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D9CF9-F42E-4DB7-A53B-2706AEF6447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rtl="0">
            <a:lnSpc>
              <a:spcPct val="90000"/>
            </a:lnSpc>
            <a:spcBef>
              <a:spcPct val="0"/>
            </a:spcBef>
            <a:spcAft>
              <a:spcPct val="35000"/>
            </a:spcAft>
            <a:buNone/>
          </a:pPr>
          <a:r>
            <a:rPr lang="nb-NO" sz="1700" b="1" kern="1200">
              <a:latin typeface="Calibri Light" panose="020F0302020204030204"/>
            </a:rPr>
            <a:t>Bærebjelker</a:t>
          </a:r>
          <a:br>
            <a:rPr lang="nb-NO" sz="1700" kern="1200"/>
          </a:br>
          <a:r>
            <a:rPr lang="nb-NO" sz="1700" b="0" kern="1200">
              <a:latin typeface="Calibri Light" panose="020F0302020204030204"/>
            </a:rPr>
            <a:t>Bærebjelkene er</a:t>
          </a:r>
          <a:r>
            <a:rPr lang="nb-NO" sz="1700" b="0" kern="1200"/>
            <a:t> Nei til EUs politiske plattform og omhandler de felles grunnpilarene Nei til EU jobber for å ivareta: folkestyre, miljø og solidaritet. Nei til EUs bærebjelker ble vedtatt første gang på landsmøtet i 1992</a:t>
          </a:r>
          <a:endParaRPr lang="en-US" sz="1700" b="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nn-NO" alt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1280B3F4-A8F8-49F9-8412-C85ED1783FDF}" type="datetimeFigureOut">
              <a:rPr lang="nn-NO" altLang="nn-NO" smtClean="0"/>
              <a:t>27.09.2024</a:t>
            </a:fld>
            <a:endParaRPr lang="nn-NO" alt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nn-NO" alt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n-NO" altLang="nn-NO"/>
              <a:t>Rediger tekststilar i malen</a:t>
            </a:r>
          </a:p>
          <a:p>
            <a:pPr lvl="1"/>
            <a:r>
              <a:rPr lang="nn-NO" altLang="nn-NO"/>
              <a:t>Andre nivå</a:t>
            </a:r>
          </a:p>
          <a:p>
            <a:pPr lvl="2"/>
            <a:r>
              <a:rPr lang="nn-NO" altLang="nn-NO"/>
              <a:t>Tredje nivå</a:t>
            </a:r>
          </a:p>
          <a:p>
            <a:pPr lvl="3"/>
            <a:r>
              <a:rPr lang="nn-NO" altLang="nn-NO"/>
              <a:t>Fjerde nivå</a:t>
            </a:r>
          </a:p>
          <a:p>
            <a:pPr lvl="4"/>
            <a:r>
              <a:rPr lang="nn-NO" alt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nn-NO" alt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B894E3FC-27E5-48EE-A5C0-E24E2E746E47}" type="slidenum">
              <a:rPr lang="nn-NO" altLang="nn-NO" smtClean="0"/>
              <a:t>‹#›</a:t>
            </a:fld>
            <a:endParaRPr lang="nn-NO" altLang="nn-NO"/>
          </a:p>
        </p:txBody>
      </p:sp>
    </p:spTree>
    <p:extLst>
      <p:ext uri="{BB962C8B-B14F-4D97-AF65-F5344CB8AC3E}">
        <p14:creationId xmlns:p14="http://schemas.microsoft.com/office/powerpoint/2010/main" val="245605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Nei til EU har to viktige roller i norsk politikk. Vi er en selvstendig medlemsorganisasjon, med personlig medlemskap og eget medlemsdemokrati. Og i tillegg er vi er en møteplass, kunnskapsbank og koordinator for alle organisasjonene og partiene på </a:t>
            </a:r>
            <a:r>
              <a:rPr lang="nb-NO" dirty="0" err="1"/>
              <a:t>neisiden</a:t>
            </a:r>
            <a:r>
              <a:rPr lang="nb-NO" dirty="0"/>
              <a:t>.</a:t>
            </a:r>
            <a:endParaRPr lang="en-US" dirty="0"/>
          </a:p>
          <a:p>
            <a:endParaRPr lang="nb-NO" dirty="0"/>
          </a:p>
          <a:p>
            <a:r>
              <a:rPr lang="nb-NO" dirty="0"/>
              <a:t>Medlemmene er ryggraden i organisasjonen – både politisk og økonomisk. Nei til EU trenger både medlemmer som er aktive i lokal- og fylkeslag og medlemmer som støtter opp om virksomheten gjennom å betale kontingenten. Medlemmene er vår viktigste kanal for å nå ut med informasjon og argumentasjon til folk i hele landet. Det er derfor avgjørende at alle ledd av organisasjonen har fokus på medlemspleie og alltid tilstreber å være en god og solid organisasjon som medlemmene har lyst til å bruke tiden sin i. </a:t>
            </a:r>
            <a:endParaRPr lang="en-US" dirty="0"/>
          </a:p>
          <a:p>
            <a:endParaRPr lang="nb-NO" dirty="0"/>
          </a:p>
          <a:p>
            <a:r>
              <a:rPr lang="nb-NO" dirty="0"/>
              <a:t>Vi har tre nivåer i Nei til EU: sentralt, fylkesledd og lokalledd. Hvert av nivåene har sine organer og tillitsvalgte.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5</a:t>
            </a:fld>
            <a:endParaRPr lang="nn-NO" altLang="nn-NO"/>
          </a:p>
        </p:txBody>
      </p:sp>
    </p:spTree>
    <p:extLst>
      <p:ext uri="{BB962C8B-B14F-4D97-AF65-F5344CB8AC3E}">
        <p14:creationId xmlns:p14="http://schemas.microsoft.com/office/powerpoint/2010/main" val="310772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Nei til EU har tre sentrale styringsdokumenter. </a:t>
            </a:r>
            <a:endParaRPr lang="en-US"/>
          </a:p>
          <a:p>
            <a:endParaRPr lang="nb-NO"/>
          </a:p>
          <a:p>
            <a:r>
              <a:rPr lang="nb-NO" u="sng"/>
              <a:t>Arbeidsplan</a:t>
            </a:r>
            <a:r>
              <a:rPr lang="nb-NO"/>
              <a:t> </a:t>
            </a:r>
            <a:endParaRPr lang="en-US"/>
          </a:p>
          <a:p>
            <a:r>
              <a:rPr lang="nb-NO"/>
              <a:t>Arbeidsplanen vedtas hvert landsmøte for påfølgende periode, hvor hovedprioriteringene for hele organisasjonen beskrives. Her fastsettes kampanjer og satsingsområder. Rådet kan reviderer arbeidsplanen i de årene det ikke er landsmøte. Det er viktig at også fylkeslag og lokallag i stor grad følger disse prioriteringene, slik at Nei til EU drar i samme retning og forener kreftene bak de samme oppgavene både sentralt og lokalt.   </a:t>
            </a:r>
            <a:endParaRPr lang="en-US"/>
          </a:p>
          <a:p>
            <a:r>
              <a:rPr lang="nb-NO"/>
              <a:t>En realistisk og god arbeidsplan krever sterk evne og vilje til å prioritere de oppgavene det er viktigst å gjennomføre.   </a:t>
            </a:r>
            <a:endParaRPr lang="en-US"/>
          </a:p>
          <a:p>
            <a:endParaRPr lang="nb-NO"/>
          </a:p>
          <a:p>
            <a:r>
              <a:rPr lang="nb-NO"/>
              <a:t> </a:t>
            </a:r>
            <a:r>
              <a:rPr lang="nb-NO" u="sng"/>
              <a:t>Vedtekter</a:t>
            </a:r>
            <a:r>
              <a:rPr lang="nb-NO"/>
              <a:t> </a:t>
            </a:r>
            <a:endParaRPr lang="en-US"/>
          </a:p>
          <a:p>
            <a:r>
              <a:rPr lang="nb-NO"/>
              <a:t>Vedtektene (eller lovene) for Nei til EU beskriver de til enhver tid gjeldende reglene for organisasjonsdemokratiet i Nei til EU og vedtas av landsmøtet. Vedtektenes rolle er å sette forutsigbare rammer for virksomheten, gi en god oppgavefordeling mellom organene og sikre at medlemsdemokratiet blir ivaretatt. Vedtektene kan kun endres av landsmøtet.  </a:t>
            </a:r>
            <a:endParaRPr lang="en-US"/>
          </a:p>
          <a:p>
            <a:r>
              <a:rPr lang="nb-NO"/>
              <a:t>I tillegg til de sentrale vedtektene kan fylkeslag og lokallag ha lokale vedtekter. Disse kan ikke være i strid med vedtektene for organisasjonen som helhet eller normalvedtektene, men legge til der hvor laget mener de sentrale vedtektene ikke sier nok. </a:t>
            </a:r>
          </a:p>
          <a:p>
            <a:endParaRPr lang="nb-NO">
              <a:ea typeface="Calibri"/>
              <a:cs typeface="Calibri"/>
            </a:endParaRPr>
          </a:p>
          <a:p>
            <a:r>
              <a:rPr lang="nb-NO" u="sng"/>
              <a:t>Bærebjelker</a:t>
            </a:r>
            <a:r>
              <a:rPr lang="nb-NO"/>
              <a:t> </a:t>
            </a:r>
            <a:endParaRPr lang="en-US"/>
          </a:p>
          <a:p>
            <a:r>
              <a:rPr lang="nb-NO"/>
              <a:t>Ved dannelsen av Nei til EU ble det vedtatt en politisk plattform for organisasjonen. Denne plattformen heter «Bærebjelker for Nei til EU». Bærebjelkene omhandler de felles grunnpilarene Nei til EU jobber for å ivareta: folkestyre, miljø og solidaritet. Nei til EU er ikke et politisk parti, men en folkelig bevegelse for å motarbeide EU-medlemskap og EØS-avtalen. Bærebjelkene forteller om målsetningene og grunngivelsen for dette arbeidet.  </a:t>
            </a:r>
            <a:endParaRPr lang="en-US"/>
          </a:p>
          <a:p>
            <a:r>
              <a:rPr lang="nb-NO"/>
              <a:t>Hensikten med bærebjelkene var å få fram en del viktige felles verdier som den brede nei-alliansen bygget sitt standpunkt på foran folkeavstemningen i 1994, og å samle organisasjonen bak et slikt minste felles multiplum. Det var Kristen Nygaard, Nei til EUs leder fra 1990 til 1995, som var arkitekt for en felles politisk plattform.  </a:t>
            </a:r>
            <a:endParaRPr lang="en-US"/>
          </a:p>
          <a:p>
            <a:r>
              <a:rPr lang="nb-NO"/>
              <a:t>Nei til EUs bærebjelker ble vedtatt første gang på landsmøtet i 1992, med tillegg i 1998 og revisjon på landsmøtet i 2016. Bærebjelkene kan revideres av landsmøtet. </a:t>
            </a:r>
            <a:endParaRPr lang="en-US"/>
          </a:p>
          <a:p>
            <a:endParaRPr lang="nb-NO"/>
          </a:p>
          <a:p>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8</a:t>
            </a:fld>
            <a:endParaRPr lang="nn-NO" altLang="nn-NO"/>
          </a:p>
        </p:txBody>
      </p:sp>
    </p:spTree>
    <p:extLst>
      <p:ext uri="{BB962C8B-B14F-4D97-AF65-F5344CB8AC3E}">
        <p14:creationId xmlns:p14="http://schemas.microsoft.com/office/powerpoint/2010/main" val="55522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Nei til EU har medlemsdemokrati, som vil si at det er medlemmene i organisasjonen som bestemmer organisasjonens politikk og målsetninger. Det er viktig å vite hvordan man kan bruke demokratiet til å påvirke prosessene i egen organisasjon. Slik får vi en organisasjon av og for sine medlemmer.  </a:t>
            </a:r>
            <a:endParaRPr lang="en-US"/>
          </a:p>
          <a:p>
            <a:endParaRPr lang="nb-NO"/>
          </a:p>
          <a:p>
            <a:r>
              <a:rPr lang="nb-NO"/>
              <a:t>Det vi skal ta for oss her er to aspekter ved å bidra inn til årsmøter, rådsmøter og landsmøter: å levere inn forslag og holde innlegg. </a:t>
            </a:r>
            <a:endParaRPr lang="en-US"/>
          </a:p>
          <a:p>
            <a:endParaRPr lang="nb-NO"/>
          </a:p>
          <a:p>
            <a:r>
              <a:rPr lang="nb-NO" u="sng"/>
              <a:t>Innsending av forslag til et årsmøte, rådsmøte eller landsmøte?</a:t>
            </a:r>
            <a:endParaRPr lang="en-US"/>
          </a:p>
          <a:p>
            <a:r>
              <a:rPr lang="nb-NO"/>
              <a:t>Det er mulig for alle medlemmer å sende inn forslag til årsmøtet i sitt lokallag, til rådsmøtet eller til landsmøtet. Frister for når man kan sende inn forslag står i vedtektene eller i sakspapir til møtet.</a:t>
            </a:r>
            <a:endParaRPr lang="en-US"/>
          </a:p>
          <a:p>
            <a:endParaRPr lang="nb-NO" u="sng"/>
          </a:p>
          <a:p>
            <a:r>
              <a:rPr lang="nb-NO" u="sng"/>
              <a:t>Hvordan holde gode innlegg. </a:t>
            </a:r>
            <a:endParaRPr lang="en-US">
              <a:ea typeface="Calibri"/>
              <a:cs typeface="Calibri"/>
            </a:endParaRPr>
          </a:p>
          <a:p>
            <a:r>
              <a:rPr lang="nb-NO"/>
              <a:t>Å holde innlegg på møter er en viktig del av meningsytring og organisasjonsdemokrati. Gjennom innlegget kan du forklare hvorfor organisasjonen skal støtte ditt endringsforslag eller vise støtte eller uenighet til en annen deltakers forslag. </a:t>
            </a:r>
            <a:endParaRPr lang="en-US"/>
          </a:p>
          <a:p>
            <a:endParaRPr lang="nb-NO"/>
          </a:p>
          <a:p>
            <a:r>
              <a:rPr lang="nb-NO"/>
              <a:t>Forretningsorden som vedtas i starten av møtet er møtets regler. Her bestemmes ofte lengde for innlegg. Vanlig lengde på førstegangsinnlegg i en sak er 3 minutter. Deretter kan tiden variere for annengangsinnlegg, men det er ofte på to minutter. </a:t>
            </a:r>
            <a:endParaRPr lang="en-US"/>
          </a:p>
          <a:p>
            <a:endParaRPr lang="nb-NO"/>
          </a:p>
          <a:p>
            <a:r>
              <a:rPr lang="nb-NO"/>
              <a:t>Forretningsordens regler må du forholde deg til når du skal holde et innlegg på et årsmøte, rådsmøte eller landsmøte.  </a:t>
            </a:r>
            <a:endParaRPr lang="en-US">
              <a:ea typeface="Calibri"/>
              <a:cs typeface="Calibri"/>
            </a:endParaRPr>
          </a:p>
          <a:p>
            <a:endParaRPr lang="nb-NO"/>
          </a:p>
          <a:p>
            <a:r>
              <a:rPr lang="nb-NO"/>
              <a:t>Hold deg innenfor angitt tid (vedtatt i forretningsorden). Lag et manus eller stikkord på forhånd, slik får du sagt det du ønsker å si og får strukturert innlegget. Få fram poenget ditt med en gang. Hvis du ikke rekker å si alt har du </a:t>
            </a:r>
            <a:r>
              <a:rPr lang="nb-NO" err="1"/>
              <a:t>hvertfall</a:t>
            </a:r>
            <a:r>
              <a:rPr lang="nb-NO"/>
              <a:t> fått sagt det. Det er spesielt viktig når du stiller et forslag. </a:t>
            </a: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13</a:t>
            </a:fld>
            <a:endParaRPr lang="nn-NO" altLang="nn-NO"/>
          </a:p>
        </p:txBody>
      </p:sp>
    </p:spTree>
    <p:extLst>
      <p:ext uri="{BB962C8B-B14F-4D97-AF65-F5344CB8AC3E}">
        <p14:creationId xmlns:p14="http://schemas.microsoft.com/office/powerpoint/2010/main" val="165966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ete">
    <p:spTree>
      <p:nvGrpSpPr>
        <p:cNvPr id="1" name=""/>
        <p:cNvGrpSpPr/>
        <p:nvPr/>
      </p:nvGrpSpPr>
      <p:grpSpPr>
        <a:xfrm>
          <a:off x="0" y="0"/>
          <a:ext cx="0" cy="0"/>
          <a:chOff x="0" y="0"/>
          <a:chExt cx="0" cy="0"/>
        </a:xfrm>
      </p:grpSpPr>
      <p:pic>
        <p:nvPicPr>
          <p:cNvPr id="7" name="Bilete 6">
            <a:extLst>
              <a:ext uri="{FF2B5EF4-FFF2-40B4-BE49-F238E27FC236}">
                <a16:creationId xmlns:a16="http://schemas.microsoft.com/office/drawing/2014/main" id="{0DD5C6E0-03F6-4C1D-94C6-09CB425AB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7238"/>
            <a:ext cx="12192000" cy="5987627"/>
          </a:xfrm>
          <a:prstGeom prst="rect">
            <a:avLst/>
          </a:prstGeom>
        </p:spPr>
      </p:pic>
      <p:sp>
        <p:nvSpPr>
          <p:cNvPr id="2" name="Tittel 1">
            <a:extLst>
              <a:ext uri="{FF2B5EF4-FFF2-40B4-BE49-F238E27FC236}">
                <a16:creationId xmlns:a16="http://schemas.microsoft.com/office/drawing/2014/main" id="{2B92390A-B3B5-4577-885A-B9BE365CDE0E}"/>
              </a:ext>
            </a:extLst>
          </p:cNvPr>
          <p:cNvSpPr>
            <a:spLocks noGrp="1"/>
          </p:cNvSpPr>
          <p:nvPr>
            <p:ph type="ctrTitle"/>
          </p:nvPr>
        </p:nvSpPr>
        <p:spPr>
          <a:xfrm>
            <a:off x="1524000" y="-270821"/>
            <a:ext cx="9144000" cy="2387600"/>
          </a:xfrm>
        </p:spPr>
        <p:txBody>
          <a:bodyPr numCol="1" anchor="b"/>
          <a:lstStyle>
            <a:lvl1pPr algn="ctr">
              <a:defRPr sz="6000"/>
            </a:lvl1pPr>
          </a:lstStyle>
          <a:p>
            <a:r>
              <a:rPr lang="nb-NO" altLang="nn-NO" noProof="0"/>
              <a:t>Klikk for å redigere tittelstil</a:t>
            </a:r>
          </a:p>
        </p:txBody>
      </p:sp>
      <p:sp>
        <p:nvSpPr>
          <p:cNvPr id="3" name="Undertittel 2">
            <a:extLst>
              <a:ext uri="{FF2B5EF4-FFF2-40B4-BE49-F238E27FC236}">
                <a16:creationId xmlns:a16="http://schemas.microsoft.com/office/drawing/2014/main" id="{139C9BAE-2DB8-4922-A6E5-EF2AC6371F1F}"/>
              </a:ext>
            </a:extLst>
          </p:cNvPr>
          <p:cNvSpPr>
            <a:spLocks noGrp="1"/>
          </p:cNvSpPr>
          <p:nvPr>
            <p:ph type="subTitle" idx="1"/>
          </p:nvPr>
        </p:nvSpPr>
        <p:spPr>
          <a:xfrm>
            <a:off x="1524000" y="2116779"/>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ltLang="nn-NO" noProof="0"/>
              <a:t>Klikk for å redigere undertittelstil i malen</a:t>
            </a:r>
          </a:p>
        </p:txBody>
      </p:sp>
      <p:sp>
        <p:nvSpPr>
          <p:cNvPr id="4" name="Plasshaldar for dato 3">
            <a:extLst>
              <a:ext uri="{FF2B5EF4-FFF2-40B4-BE49-F238E27FC236}">
                <a16:creationId xmlns:a16="http://schemas.microsoft.com/office/drawing/2014/main" id="{638E34AE-F814-47A9-96BB-A399DD01005E}"/>
              </a:ext>
            </a:extLst>
          </p:cNvPr>
          <p:cNvSpPr>
            <a:spLocks noGrp="1"/>
          </p:cNvSpPr>
          <p:nvPr>
            <p:ph type="dt" sz="half" idx="10"/>
          </p:nvPr>
        </p:nvSpPr>
        <p:spPr/>
        <p:txBody>
          <a:bodyPr numCol="1"/>
          <a:lstStyle/>
          <a:p>
            <a:fld id="{A04D63FA-B33F-4C7B-950D-02A9120C33F4}"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667E42A5-01C4-4548-80CB-ECC98C18BA3A}"/>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2099ACB5-06EF-4971-820B-BA5111ACDC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5699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kta">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27.09.2024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8" name="Bilete 7">
            <a:extLst>
              <a:ext uri="{FF2B5EF4-FFF2-40B4-BE49-F238E27FC236}">
                <a16:creationId xmlns:a16="http://schemas.microsoft.com/office/drawing/2014/main" id="{9108E810-22D6-4CB3-AE83-FDD004957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4491" y="586409"/>
            <a:ext cx="2333625" cy="1524000"/>
          </a:xfrm>
          <a:prstGeom prst="rect">
            <a:avLst/>
          </a:prstGeom>
        </p:spPr>
      </p:pic>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Tree>
    <p:extLst>
      <p:ext uri="{BB962C8B-B14F-4D97-AF65-F5344CB8AC3E}">
        <p14:creationId xmlns:p14="http://schemas.microsoft.com/office/powerpoint/2010/main" val="373156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øtt Nei til EU">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27.09.2024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pic>
        <p:nvPicPr>
          <p:cNvPr id="6" name="Bilete 5">
            <a:extLst>
              <a:ext uri="{FF2B5EF4-FFF2-40B4-BE49-F238E27FC236}">
                <a16:creationId xmlns:a16="http://schemas.microsoft.com/office/drawing/2014/main" id="{97965F26-14E8-4494-AAEC-79027BFC3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5301" y="1440898"/>
            <a:ext cx="1819275" cy="3543300"/>
          </a:xfrm>
          <a:prstGeom prst="rect">
            <a:avLst/>
          </a:prstGeom>
        </p:spPr>
      </p:pic>
    </p:spTree>
    <p:extLst>
      <p:ext uri="{BB962C8B-B14F-4D97-AF65-F5344CB8AC3E}">
        <p14:creationId xmlns:p14="http://schemas.microsoft.com/office/powerpoint/2010/main" val="275954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TEU mener">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3882887"/>
          </a:xfrm>
        </p:spPr>
        <p:txBody>
          <a:bodyPr numCol="1" anchor="t"/>
          <a:lstStyle>
            <a:lvl1pPr>
              <a:defRPr b="0">
                <a:solidFill>
                  <a:schemeClr val="bg1"/>
                </a:solidFill>
              </a:defRPr>
            </a:lvl1pPr>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27.09.2024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7" name="Bilete 6">
            <a:extLst>
              <a:ext uri="{FF2B5EF4-FFF2-40B4-BE49-F238E27FC236}">
                <a16:creationId xmlns:a16="http://schemas.microsoft.com/office/drawing/2014/main" id="{6A14FF52-A611-493F-A2B0-5DA985CAE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65" y="196504"/>
            <a:ext cx="1885950" cy="1800225"/>
          </a:xfrm>
          <a:prstGeom prst="rect">
            <a:avLst/>
          </a:prstGeom>
        </p:spPr>
      </p:pic>
    </p:spTree>
    <p:extLst>
      <p:ext uri="{BB962C8B-B14F-4D97-AF65-F5344CB8AC3E}">
        <p14:creationId xmlns:p14="http://schemas.microsoft.com/office/powerpoint/2010/main" val="339538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ita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4057205"/>
          </a:xfrm>
        </p:spPr>
        <p:txBody>
          <a:bodyPr numCol="1" anchor="t"/>
          <a:lstStyle>
            <a:lvl1pPr>
              <a:defRPr b="0">
                <a:solidFill>
                  <a:schemeClr val="bg1"/>
                </a:solidFill>
              </a:defRPr>
            </a:lvl1pPr>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27.09.2024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pic>
        <p:nvPicPr>
          <p:cNvPr id="8" name="Bilete 7">
            <a:extLst>
              <a:ext uri="{FF2B5EF4-FFF2-40B4-BE49-F238E27FC236}">
                <a16:creationId xmlns:a16="http://schemas.microsoft.com/office/drawing/2014/main" id="{41FC2823-FD60-440F-BEF6-84A7D8020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50" y="365125"/>
            <a:ext cx="1827437" cy="1388579"/>
          </a:xfrm>
          <a:prstGeom prst="rect">
            <a:avLst/>
          </a:prstGeom>
        </p:spPr>
      </p:pic>
    </p:spTree>
    <p:extLst>
      <p:ext uri="{BB962C8B-B14F-4D97-AF65-F5344CB8AC3E}">
        <p14:creationId xmlns:p14="http://schemas.microsoft.com/office/powerpoint/2010/main" val="330627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ågrå">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27.09.2024</a:t>
            </a:fld>
            <a:endParaRPr lang="nb-NO" altLang="nn-NO" noProof="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41660162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med logo">
    <p:bg>
      <p:bgPr>
        <a:solidFill>
          <a:schemeClr val="tx1"/>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27.09.2024</a:t>
            </a:fld>
            <a:endParaRPr lang="nb-NO" altLang="nn-NO" noProof="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905836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om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326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t_svar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5735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6D8D1D-3A3A-4CDA-A4C8-FCFF54B3659B}"/>
              </a:ext>
            </a:extLst>
          </p:cNvPr>
          <p:cNvSpPr>
            <a:spLocks noGrp="1"/>
          </p:cNvSpPr>
          <p:nvPr>
            <p:ph type="title"/>
          </p:nvPr>
        </p:nvSpPr>
        <p:spPr/>
        <p:txBody>
          <a:bodyPr numCol="1"/>
          <a:lstStyle/>
          <a:p>
            <a:r>
              <a:rPr lang="nb-NO" altLang="nn-NO" noProof="0"/>
              <a:t>Klikk for å redigere tittelstil</a:t>
            </a:r>
          </a:p>
        </p:txBody>
      </p:sp>
      <p:sp>
        <p:nvSpPr>
          <p:cNvPr id="3" name="Plasshaldar for loddrett tekst 2">
            <a:extLst>
              <a:ext uri="{FF2B5EF4-FFF2-40B4-BE49-F238E27FC236}">
                <a16:creationId xmlns:a16="http://schemas.microsoft.com/office/drawing/2014/main" id="{6ACDDD06-A072-450C-84E7-295EE548B931}"/>
              </a:ext>
            </a:extLst>
          </p:cNvPr>
          <p:cNvSpPr>
            <a:spLocks noGrp="1"/>
          </p:cNvSpPr>
          <p:nvPr>
            <p:ph type="body" orient="vert" idx="1"/>
          </p:nvPr>
        </p:nvSpPr>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FEB5F56D-C060-4601-95F2-C6C864F4BFF2}"/>
              </a:ext>
            </a:extLst>
          </p:cNvPr>
          <p:cNvSpPr>
            <a:spLocks noGrp="1"/>
          </p:cNvSpPr>
          <p:nvPr>
            <p:ph type="dt" sz="half" idx="10"/>
          </p:nvPr>
        </p:nvSpPr>
        <p:spPr/>
        <p:txBody>
          <a:bodyPr numCol="1"/>
          <a:lstStyle/>
          <a:p>
            <a:fld id="{078AA349-F9D3-431E-AFED-A4081FE41F3F}"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60C614F8-6309-4B34-ABD3-734C245C8DB2}"/>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72E1B960-5536-42D6-9F6D-7AEB8E4B20C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222631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4EFA695-EDE4-44E6-BE81-4A504B239F4F}"/>
              </a:ext>
            </a:extLst>
          </p:cNvPr>
          <p:cNvSpPr>
            <a:spLocks noGrp="1"/>
          </p:cNvSpPr>
          <p:nvPr>
            <p:ph type="title" orient="vert"/>
          </p:nvPr>
        </p:nvSpPr>
        <p:spPr>
          <a:xfrm>
            <a:off x="8724900" y="365125"/>
            <a:ext cx="2628900" cy="5811838"/>
          </a:xfrm>
        </p:spPr>
        <p:txBody>
          <a:bodyPr vert="eaVert" numCol="1"/>
          <a:lstStyle/>
          <a:p>
            <a:r>
              <a:rPr lang="nb-NO" altLang="nn-NO" noProof="0"/>
              <a:t>Klikk for å redigere tittelstil</a:t>
            </a:r>
          </a:p>
        </p:txBody>
      </p:sp>
      <p:sp>
        <p:nvSpPr>
          <p:cNvPr id="3" name="Plasshaldar for loddrett tekst 2">
            <a:extLst>
              <a:ext uri="{FF2B5EF4-FFF2-40B4-BE49-F238E27FC236}">
                <a16:creationId xmlns:a16="http://schemas.microsoft.com/office/drawing/2014/main" id="{F106576C-4C34-4EB9-BD8A-7903F34835E5}"/>
              </a:ext>
            </a:extLst>
          </p:cNvPr>
          <p:cNvSpPr>
            <a:spLocks noGrp="1"/>
          </p:cNvSpPr>
          <p:nvPr>
            <p:ph type="body" orient="vert" idx="1"/>
          </p:nvPr>
        </p:nvSpPr>
        <p:spPr>
          <a:xfrm>
            <a:off x="838200" y="365125"/>
            <a:ext cx="7734300" cy="5811838"/>
          </a:xfrm>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25548C5C-D7D8-45F8-9897-329AAB38F9E5}"/>
              </a:ext>
            </a:extLst>
          </p:cNvPr>
          <p:cNvSpPr>
            <a:spLocks noGrp="1"/>
          </p:cNvSpPr>
          <p:nvPr>
            <p:ph type="dt" sz="half" idx="10"/>
          </p:nvPr>
        </p:nvSpPr>
        <p:spPr/>
        <p:txBody>
          <a:bodyPr numCol="1"/>
          <a:lstStyle/>
          <a:p>
            <a:fld id="{18FC0A48-9DDF-4010-A91C-E78A5164AECF}"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60049CEB-F4CF-4161-8F5A-3B769129F8D0}"/>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E8E62F27-1EDE-46CF-BA8A-0EED0FE626A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0086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ndelingsoverskrift2">
    <p:spTree>
      <p:nvGrpSpPr>
        <p:cNvPr id="1" name=""/>
        <p:cNvGrpSpPr/>
        <p:nvPr/>
      </p:nvGrpSpPr>
      <p:grpSpPr>
        <a:xfrm>
          <a:off x="0" y="0"/>
          <a:ext cx="0" cy="0"/>
          <a:chOff x="0" y="0"/>
          <a:chExt cx="0" cy="0"/>
        </a:xfrm>
      </p:grpSpPr>
      <p:pic>
        <p:nvPicPr>
          <p:cNvPr id="17" name="Bilete 16">
            <a:extLst>
              <a:ext uri="{FF2B5EF4-FFF2-40B4-BE49-F238E27FC236}">
                <a16:creationId xmlns:a16="http://schemas.microsoft.com/office/drawing/2014/main" id="{4B56ADDB-0FF3-4070-BA90-463AA5B8C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000"/>
            <a:ext cx="12192000" cy="5729874"/>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b="0">
                <a:solidFill>
                  <a:schemeClr val="bg1"/>
                </a:solidFill>
              </a:defRPr>
            </a:lvl1pPr>
          </a:lstStyle>
          <a:p>
            <a:r>
              <a:rPr lang="nb-NO" altLang="nn-NO" noProof="0"/>
              <a:t>Klikk for å redigere tittelstil</a:t>
            </a:r>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8039" y="6134978"/>
            <a:ext cx="2743200" cy="365125"/>
          </a:xfrm>
        </p:spPr>
        <p:txBody>
          <a:bodyPr numCol="1"/>
          <a:lstStyle/>
          <a:p>
            <a:fld id="{84F05DBD-5BE8-4355-8151-658E693F69BC}"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29542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pic>
        <p:nvPicPr>
          <p:cNvPr id="8" name="Bilete 7">
            <a:extLst>
              <a:ext uri="{FF2B5EF4-FFF2-40B4-BE49-F238E27FC236}">
                <a16:creationId xmlns:a16="http://schemas.microsoft.com/office/drawing/2014/main" id="{B7C0C5D3-93C4-4C7F-BEE0-C03CD397B2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663096"/>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a:lvl1pPr>
          </a:lstStyle>
          <a:p>
            <a:r>
              <a:rPr lang="nb-NO" altLang="nn-NO" noProof="0"/>
              <a:t>Klikk for å redigere tittelstil</a:t>
            </a:r>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0869" y="6134978"/>
            <a:ext cx="2743200" cy="365125"/>
          </a:xfrm>
        </p:spPr>
        <p:txBody>
          <a:bodyPr numCol="1"/>
          <a:lstStyle/>
          <a:p>
            <a:fld id="{84F05DBD-5BE8-4355-8151-658E693F69BC}"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583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a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A20634-4A4A-4EEC-A784-0D8230D3BF46}"/>
              </a:ext>
            </a:extLst>
          </p:cNvPr>
          <p:cNvSpPr>
            <a:spLocks noGrp="1"/>
          </p:cNvSpPr>
          <p:nvPr>
            <p:ph type="title"/>
          </p:nvPr>
        </p:nvSpPr>
        <p:spPr/>
        <p:txBody>
          <a:bodyPr numCol="1"/>
          <a:lstStyle/>
          <a:p>
            <a:r>
              <a:rPr lang="nb-NO" altLang="nn-NO" noProof="0"/>
              <a:t>Klikk for å redigere tittelstil</a:t>
            </a:r>
          </a:p>
        </p:txBody>
      </p:sp>
      <p:sp>
        <p:nvSpPr>
          <p:cNvPr id="3" name="Plasshaldar for innhald 2">
            <a:extLst>
              <a:ext uri="{FF2B5EF4-FFF2-40B4-BE49-F238E27FC236}">
                <a16:creationId xmlns:a16="http://schemas.microsoft.com/office/drawing/2014/main" id="{CEFBE7D7-90BA-44B9-98CD-C066CF8219EE}"/>
              </a:ext>
            </a:extLst>
          </p:cNvPr>
          <p:cNvSpPr>
            <a:spLocks noGrp="1"/>
          </p:cNvSpPr>
          <p:nvPr>
            <p:ph idx="1"/>
          </p:nvPr>
        </p:nvSpPr>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3D1DDAE2-FF63-4799-8760-0140FD19A924}"/>
              </a:ext>
            </a:extLst>
          </p:cNvPr>
          <p:cNvSpPr>
            <a:spLocks noGrp="1"/>
          </p:cNvSpPr>
          <p:nvPr>
            <p:ph type="dt" sz="half" idx="10"/>
          </p:nvPr>
        </p:nvSpPr>
        <p:spPr/>
        <p:txBody>
          <a:bodyPr numCol="1"/>
          <a:lstStyle/>
          <a:p>
            <a:fld id="{F5FEB930-99FB-4B49-AF13-C97E1055E721}" type="datetime1">
              <a:rPr lang="nb-NO" altLang="nn-NO" noProof="0" smtClean="0"/>
              <a:t>27.09.2024</a:t>
            </a:fld>
            <a:endParaRPr lang="nb-NO" altLang="nn-NO" noProof="0"/>
          </a:p>
        </p:txBody>
      </p:sp>
      <p:sp>
        <p:nvSpPr>
          <p:cNvPr id="5" name="Plasshaldar for botntekst 4">
            <a:extLst>
              <a:ext uri="{FF2B5EF4-FFF2-40B4-BE49-F238E27FC236}">
                <a16:creationId xmlns:a16="http://schemas.microsoft.com/office/drawing/2014/main" id="{BAD500BE-5EA3-468B-8C30-0DF0BA9AFBFB}"/>
              </a:ext>
            </a:extLst>
          </p:cNvPr>
          <p:cNvSpPr>
            <a:spLocks noGrp="1"/>
          </p:cNvSpPr>
          <p:nvPr>
            <p:ph type="ftr" sz="quarter" idx="11"/>
          </p:nvPr>
        </p:nvSpPr>
        <p:spPr/>
        <p:txBody>
          <a:bodyPr numCol="1"/>
          <a:lstStyle/>
          <a:p>
            <a:endParaRPr lang="nb-NO" altLang="nn-NO" noProof="0"/>
          </a:p>
        </p:txBody>
      </p:sp>
      <p:sp>
        <p:nvSpPr>
          <p:cNvPr id="6" name="Plasshaldar for lysbiletnummer 5">
            <a:extLst>
              <a:ext uri="{FF2B5EF4-FFF2-40B4-BE49-F238E27FC236}">
                <a16:creationId xmlns:a16="http://schemas.microsoft.com/office/drawing/2014/main" id="{17C78DC4-CBF2-4A61-B21C-C1F0048C934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9998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aldsdela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D47D0-956B-4192-AC97-A348939A7807}"/>
              </a:ext>
            </a:extLst>
          </p:cNvPr>
          <p:cNvSpPr>
            <a:spLocks noGrp="1"/>
          </p:cNvSpPr>
          <p:nvPr>
            <p:ph type="title"/>
          </p:nvPr>
        </p:nvSpPr>
        <p:spPr/>
        <p:txBody>
          <a:bodyPr numCol="1"/>
          <a:lstStyle/>
          <a:p>
            <a:r>
              <a:rPr lang="nb-NO" altLang="nn-NO" noProof="0"/>
              <a:t>Klikk for å redigere tittelstil</a:t>
            </a:r>
          </a:p>
        </p:txBody>
      </p:sp>
      <p:sp>
        <p:nvSpPr>
          <p:cNvPr id="3" name="Plasshaldar for innhald 2">
            <a:extLst>
              <a:ext uri="{FF2B5EF4-FFF2-40B4-BE49-F238E27FC236}">
                <a16:creationId xmlns:a16="http://schemas.microsoft.com/office/drawing/2014/main" id="{E116CFBF-499B-4FE5-A55F-013C2EABD0B3}"/>
              </a:ext>
            </a:extLst>
          </p:cNvPr>
          <p:cNvSpPr>
            <a:spLocks noGrp="1"/>
          </p:cNvSpPr>
          <p:nvPr>
            <p:ph sz="half" idx="1"/>
          </p:nvPr>
        </p:nvSpPr>
        <p:spPr>
          <a:xfrm>
            <a:off x="838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innhald 3">
            <a:extLst>
              <a:ext uri="{FF2B5EF4-FFF2-40B4-BE49-F238E27FC236}">
                <a16:creationId xmlns:a16="http://schemas.microsoft.com/office/drawing/2014/main" id="{942F5D47-274F-4A69-931A-D64AD968C447}"/>
              </a:ext>
            </a:extLst>
          </p:cNvPr>
          <p:cNvSpPr>
            <a:spLocks noGrp="1"/>
          </p:cNvSpPr>
          <p:nvPr>
            <p:ph sz="half" idx="2"/>
          </p:nvPr>
        </p:nvSpPr>
        <p:spPr>
          <a:xfrm>
            <a:off x="6172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5" name="Plasshaldar for dato 4">
            <a:extLst>
              <a:ext uri="{FF2B5EF4-FFF2-40B4-BE49-F238E27FC236}">
                <a16:creationId xmlns:a16="http://schemas.microsoft.com/office/drawing/2014/main" id="{19A47488-954D-4A42-B3ED-DB3B18F89E79}"/>
              </a:ext>
            </a:extLst>
          </p:cNvPr>
          <p:cNvSpPr>
            <a:spLocks noGrp="1"/>
          </p:cNvSpPr>
          <p:nvPr>
            <p:ph type="dt" sz="half" idx="10"/>
          </p:nvPr>
        </p:nvSpPr>
        <p:spPr/>
        <p:txBody>
          <a:bodyPr numCol="1"/>
          <a:lstStyle/>
          <a:p>
            <a:fld id="{AF9F0618-1E33-4AE0-9862-70A21B03C683}" type="datetime1">
              <a:rPr lang="nb-NO" altLang="nn-NO" noProof="0" smtClean="0"/>
              <a:t>27.09.2024</a:t>
            </a:fld>
            <a:endParaRPr lang="nb-NO" altLang="nn-NO" noProof="0"/>
          </a:p>
        </p:txBody>
      </p:sp>
      <p:sp>
        <p:nvSpPr>
          <p:cNvPr id="6" name="Plasshaldar for botntekst 5">
            <a:extLst>
              <a:ext uri="{FF2B5EF4-FFF2-40B4-BE49-F238E27FC236}">
                <a16:creationId xmlns:a16="http://schemas.microsoft.com/office/drawing/2014/main" id="{A31B40B7-8AB4-48F7-B2EC-83239B4AAFA2}"/>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EB8F574C-10F1-4ABB-9819-A5240B76BE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402420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anlik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54958-6E43-4F43-887C-BA3EF9411D97}"/>
              </a:ext>
            </a:extLst>
          </p:cNvPr>
          <p:cNvSpPr>
            <a:spLocks noGrp="1"/>
          </p:cNvSpPr>
          <p:nvPr>
            <p:ph type="title"/>
          </p:nvPr>
        </p:nvSpPr>
        <p:spPr>
          <a:xfrm>
            <a:off x="839788" y="365125"/>
            <a:ext cx="10515600" cy="1325563"/>
          </a:xfrm>
        </p:spPr>
        <p:txBody>
          <a:bodyPr numCol="1"/>
          <a:lstStyle/>
          <a:p>
            <a:r>
              <a:rPr lang="nb-NO" altLang="nn-NO" noProof="0"/>
              <a:t>Klikk for å redigere tittelstil</a:t>
            </a:r>
          </a:p>
        </p:txBody>
      </p:sp>
      <p:sp>
        <p:nvSpPr>
          <p:cNvPr id="3" name="Plasshaldar for tekst 2">
            <a:extLst>
              <a:ext uri="{FF2B5EF4-FFF2-40B4-BE49-F238E27FC236}">
                <a16:creationId xmlns:a16="http://schemas.microsoft.com/office/drawing/2014/main" id="{BAD30414-12DA-468E-B5BB-346417F58F5A}"/>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4" name="Plasshaldar for innhald 3">
            <a:extLst>
              <a:ext uri="{FF2B5EF4-FFF2-40B4-BE49-F238E27FC236}">
                <a16:creationId xmlns:a16="http://schemas.microsoft.com/office/drawing/2014/main" id="{C88FBE63-99F4-41AE-81DD-50616730CE5B}"/>
              </a:ext>
            </a:extLst>
          </p:cNvPr>
          <p:cNvSpPr>
            <a:spLocks noGrp="1"/>
          </p:cNvSpPr>
          <p:nvPr>
            <p:ph sz="half" idx="2"/>
          </p:nvPr>
        </p:nvSpPr>
        <p:spPr>
          <a:xfrm>
            <a:off x="839788" y="2505075"/>
            <a:ext cx="5157787"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5" name="Plasshaldar for tekst 4">
            <a:extLst>
              <a:ext uri="{FF2B5EF4-FFF2-40B4-BE49-F238E27FC236}">
                <a16:creationId xmlns:a16="http://schemas.microsoft.com/office/drawing/2014/main" id="{0675DAAC-C3F3-4A54-B250-F461AB3A6AE6}"/>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6" name="Plasshaldar for innhald 5">
            <a:extLst>
              <a:ext uri="{FF2B5EF4-FFF2-40B4-BE49-F238E27FC236}">
                <a16:creationId xmlns:a16="http://schemas.microsoft.com/office/drawing/2014/main" id="{F63133BB-61F3-49DD-9CE1-16093F42A025}"/>
              </a:ext>
            </a:extLst>
          </p:cNvPr>
          <p:cNvSpPr>
            <a:spLocks noGrp="1"/>
          </p:cNvSpPr>
          <p:nvPr>
            <p:ph sz="quarter" idx="4"/>
          </p:nvPr>
        </p:nvSpPr>
        <p:spPr>
          <a:xfrm>
            <a:off x="6172200" y="2505075"/>
            <a:ext cx="5183188"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7" name="Plasshaldar for dato 6">
            <a:extLst>
              <a:ext uri="{FF2B5EF4-FFF2-40B4-BE49-F238E27FC236}">
                <a16:creationId xmlns:a16="http://schemas.microsoft.com/office/drawing/2014/main" id="{46E21C84-37A9-47A4-A779-3D46A3F0B99F}"/>
              </a:ext>
            </a:extLst>
          </p:cNvPr>
          <p:cNvSpPr>
            <a:spLocks noGrp="1"/>
          </p:cNvSpPr>
          <p:nvPr>
            <p:ph type="dt" sz="half" idx="10"/>
          </p:nvPr>
        </p:nvSpPr>
        <p:spPr/>
        <p:txBody>
          <a:bodyPr numCol="1"/>
          <a:lstStyle/>
          <a:p>
            <a:fld id="{2E4D0373-64D3-4975-9704-B16B58BED119}" type="datetime1">
              <a:rPr lang="nb-NO" altLang="nn-NO" noProof="0" smtClean="0"/>
              <a:t>27.09.2024</a:t>
            </a:fld>
            <a:endParaRPr lang="nb-NO" altLang="nn-NO" noProof="0"/>
          </a:p>
        </p:txBody>
      </p:sp>
      <p:sp>
        <p:nvSpPr>
          <p:cNvPr id="8" name="Plasshaldar for botntekst 7">
            <a:extLst>
              <a:ext uri="{FF2B5EF4-FFF2-40B4-BE49-F238E27FC236}">
                <a16:creationId xmlns:a16="http://schemas.microsoft.com/office/drawing/2014/main" id="{3AC9AB36-C776-42A9-BD0E-65943FDE98FC}"/>
              </a:ext>
            </a:extLst>
          </p:cNvPr>
          <p:cNvSpPr>
            <a:spLocks noGrp="1"/>
          </p:cNvSpPr>
          <p:nvPr>
            <p:ph type="ftr" sz="quarter" idx="11"/>
          </p:nvPr>
        </p:nvSpPr>
        <p:spPr/>
        <p:txBody>
          <a:bodyPr numCol="1"/>
          <a:lstStyle/>
          <a:p>
            <a:endParaRPr lang="nb-NO" altLang="nn-NO" noProof="0"/>
          </a:p>
        </p:txBody>
      </p:sp>
      <p:sp>
        <p:nvSpPr>
          <p:cNvPr id="9" name="Plasshaldar for lysbiletnummer 8">
            <a:extLst>
              <a:ext uri="{FF2B5EF4-FFF2-40B4-BE49-F238E27FC236}">
                <a16:creationId xmlns:a16="http://schemas.microsoft.com/office/drawing/2014/main" id="{51756E78-F56C-4695-BA4E-2332C642D6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39268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er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p:txBody>
          <a:bodyPr numCol="1"/>
          <a:lstStyle/>
          <a:p>
            <a:r>
              <a:rPr lang="nb-NO" altLang="nn-NO" noProof="0"/>
              <a:t>Klikk for å redigere tittelstil</a:t>
            </a:r>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27.09.2024</a:t>
            </a:fld>
            <a:endParaRPr lang="nb-NO" altLang="nn-NO" noProof="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968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a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9F1454-1CC5-4AB4-ACA4-8D461702F53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p>
        </p:txBody>
      </p:sp>
      <p:sp>
        <p:nvSpPr>
          <p:cNvPr id="3" name="Plasshaldar for innhald 2">
            <a:extLst>
              <a:ext uri="{FF2B5EF4-FFF2-40B4-BE49-F238E27FC236}">
                <a16:creationId xmlns:a16="http://schemas.microsoft.com/office/drawing/2014/main" id="{1B618AE3-2AFC-4A50-91E6-845D328F438B}"/>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tekst 3">
            <a:extLst>
              <a:ext uri="{FF2B5EF4-FFF2-40B4-BE49-F238E27FC236}">
                <a16:creationId xmlns:a16="http://schemas.microsoft.com/office/drawing/2014/main" id="{3C701B1F-312B-49DA-A34F-52FE68B5D930}"/>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582D1AD8-5E1B-4F08-94D3-1DAF99E4461C}"/>
              </a:ext>
            </a:extLst>
          </p:cNvPr>
          <p:cNvSpPr>
            <a:spLocks noGrp="1"/>
          </p:cNvSpPr>
          <p:nvPr>
            <p:ph type="dt" sz="half" idx="10"/>
          </p:nvPr>
        </p:nvSpPr>
        <p:spPr/>
        <p:txBody>
          <a:bodyPr numCol="1"/>
          <a:lstStyle/>
          <a:p>
            <a:fld id="{B6ABDBEE-8625-4D7B-9C6D-6A0A30660CFD}" type="datetime1">
              <a:rPr lang="nb-NO" altLang="nn-NO" noProof="0" smtClean="0"/>
              <a:t>27.09.2024</a:t>
            </a:fld>
            <a:endParaRPr lang="nb-NO" altLang="nn-NO" noProof="0"/>
          </a:p>
        </p:txBody>
      </p:sp>
      <p:sp>
        <p:nvSpPr>
          <p:cNvPr id="6" name="Plasshaldar for botntekst 5">
            <a:extLst>
              <a:ext uri="{FF2B5EF4-FFF2-40B4-BE49-F238E27FC236}">
                <a16:creationId xmlns:a16="http://schemas.microsoft.com/office/drawing/2014/main" id="{6CA238CC-12C3-4C0A-B92B-750FAA1E9935}"/>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55306F58-676C-40D1-B95F-0F16A41F8A1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23451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et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386F8-7E5F-4C1B-890D-0FC7AF17F0D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p>
        </p:txBody>
      </p:sp>
      <p:sp>
        <p:nvSpPr>
          <p:cNvPr id="3" name="Plasshaldar for bilete 2">
            <a:extLst>
              <a:ext uri="{FF2B5EF4-FFF2-40B4-BE49-F238E27FC236}">
                <a16:creationId xmlns:a16="http://schemas.microsoft.com/office/drawing/2014/main" id="{457A5B17-D7F2-42ED-B035-D131946E3803}"/>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ltLang="nn-NO" noProof="0"/>
              <a:t>Klikk på ikonet for å legge til et bilde</a:t>
            </a:r>
          </a:p>
        </p:txBody>
      </p:sp>
      <p:sp>
        <p:nvSpPr>
          <p:cNvPr id="4" name="Plasshaldar for tekst 3">
            <a:extLst>
              <a:ext uri="{FF2B5EF4-FFF2-40B4-BE49-F238E27FC236}">
                <a16:creationId xmlns:a16="http://schemas.microsoft.com/office/drawing/2014/main" id="{2302F69C-54A2-4682-8014-8FF24DF3775C}"/>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FAA133BF-EB2F-4830-815C-2314FEC795AD}"/>
              </a:ext>
            </a:extLst>
          </p:cNvPr>
          <p:cNvSpPr>
            <a:spLocks noGrp="1"/>
          </p:cNvSpPr>
          <p:nvPr>
            <p:ph type="dt" sz="half" idx="10"/>
          </p:nvPr>
        </p:nvSpPr>
        <p:spPr/>
        <p:txBody>
          <a:bodyPr numCol="1"/>
          <a:lstStyle/>
          <a:p>
            <a:fld id="{837C1FC1-3417-4928-9C2A-7803B83CAE51}" type="datetime1">
              <a:rPr lang="nb-NO" altLang="nn-NO" noProof="0" smtClean="0"/>
              <a:t>27.09.2024</a:t>
            </a:fld>
            <a:endParaRPr lang="nb-NO" altLang="nn-NO" noProof="0"/>
          </a:p>
        </p:txBody>
      </p:sp>
      <p:sp>
        <p:nvSpPr>
          <p:cNvPr id="6" name="Plasshaldar for botntekst 5">
            <a:extLst>
              <a:ext uri="{FF2B5EF4-FFF2-40B4-BE49-F238E27FC236}">
                <a16:creationId xmlns:a16="http://schemas.microsoft.com/office/drawing/2014/main" id="{FD6FFB91-D3C5-4E92-9454-7B8FFE7F2532}"/>
              </a:ext>
            </a:extLst>
          </p:cNvPr>
          <p:cNvSpPr>
            <a:spLocks noGrp="1"/>
          </p:cNvSpPr>
          <p:nvPr>
            <p:ph type="ftr" sz="quarter" idx="11"/>
          </p:nvPr>
        </p:nvSpPr>
        <p:spPr/>
        <p:txBody>
          <a:bodyPr numCol="1"/>
          <a:lstStyle/>
          <a:p>
            <a:endParaRPr lang="nb-NO" altLang="nn-NO" noProof="0"/>
          </a:p>
        </p:txBody>
      </p:sp>
      <p:sp>
        <p:nvSpPr>
          <p:cNvPr id="7" name="Plasshaldar for lysbiletnummer 6">
            <a:extLst>
              <a:ext uri="{FF2B5EF4-FFF2-40B4-BE49-F238E27FC236}">
                <a16:creationId xmlns:a16="http://schemas.microsoft.com/office/drawing/2014/main" id="{EB14904A-BA2A-4731-B8FD-1509071717AC}"/>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a:p>
        </p:txBody>
      </p:sp>
    </p:spTree>
    <p:extLst>
      <p:ext uri="{BB962C8B-B14F-4D97-AF65-F5344CB8AC3E}">
        <p14:creationId xmlns:p14="http://schemas.microsoft.com/office/powerpoint/2010/main" val="126340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ete 9">
            <a:extLst>
              <a:ext uri="{FF2B5EF4-FFF2-40B4-BE49-F238E27FC236}">
                <a16:creationId xmlns:a16="http://schemas.microsoft.com/office/drawing/2014/main" id="{D67F70D4-AEBC-4925-8020-A43D4279536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6224" y="6449355"/>
            <a:ext cx="4555245" cy="220980"/>
          </a:xfrm>
          <a:prstGeom prst="rect">
            <a:avLst/>
          </a:prstGeom>
        </p:spPr>
      </p:pic>
      <p:sp>
        <p:nvSpPr>
          <p:cNvPr id="2" name="Plasshaldar for tittel 1">
            <a:extLst>
              <a:ext uri="{FF2B5EF4-FFF2-40B4-BE49-F238E27FC236}">
                <a16:creationId xmlns:a16="http://schemas.microsoft.com/office/drawing/2014/main" id="{EA5D9F74-EF1B-4F58-93D7-ADB73EE40CE9}"/>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nb-NO" altLang="nn-NO" noProof="0"/>
              <a:t>Klikk for å redigere tittelstil</a:t>
            </a:r>
          </a:p>
        </p:txBody>
      </p:sp>
      <p:sp>
        <p:nvSpPr>
          <p:cNvPr id="3" name="Plasshaldar for tekst 2">
            <a:extLst>
              <a:ext uri="{FF2B5EF4-FFF2-40B4-BE49-F238E27FC236}">
                <a16:creationId xmlns:a16="http://schemas.microsoft.com/office/drawing/2014/main" id="{575243F1-E5C0-47A3-83A1-FA3AA51BF1C1}"/>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nb-NO" altLang="nn-NO" noProof="0"/>
              <a:t>Rediger </a:t>
            </a:r>
            <a:r>
              <a:rPr lang="nb-NO" altLang="nn-NO" noProof="0" err="1"/>
              <a:t>tekststilar</a:t>
            </a:r>
            <a:r>
              <a:rPr lang="nb-NO" altLang="nn-NO" noProof="0"/>
              <a:t>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p>
        </p:txBody>
      </p:sp>
      <p:sp>
        <p:nvSpPr>
          <p:cNvPr id="4" name="Plasshaldar for dato 3">
            <a:extLst>
              <a:ext uri="{FF2B5EF4-FFF2-40B4-BE49-F238E27FC236}">
                <a16:creationId xmlns:a16="http://schemas.microsoft.com/office/drawing/2014/main" id="{6C383169-5BED-4C0C-A3B5-422DB23F24F4}"/>
              </a:ext>
            </a:extLst>
          </p:cNvPr>
          <p:cNvSpPr>
            <a:spLocks noGrp="1"/>
          </p:cNvSpPr>
          <p:nvPr>
            <p:ph type="dt" sz="half" idx="2"/>
          </p:nvPr>
        </p:nvSpPr>
        <p:spPr>
          <a:xfrm>
            <a:off x="128606" y="6127750"/>
            <a:ext cx="2743200" cy="365125"/>
          </a:xfrm>
          <a:prstGeom prst="rect">
            <a:avLst/>
          </a:prstGeom>
        </p:spPr>
        <p:txBody>
          <a:bodyPr vert="horz" lIns="91440" tIns="45720" rIns="91440" bIns="45720" numCol="1" rtlCol="0" anchor="ctr"/>
          <a:lstStyle>
            <a:lvl1pPr algn="l">
              <a:defRPr sz="1200">
                <a:solidFill>
                  <a:schemeClr val="tx1">
                    <a:tint val="75000"/>
                  </a:schemeClr>
                </a:solidFill>
                <a:latin typeface="+mn-lt"/>
                <a:cs typeface="Arial" panose="020B0604020202020204" pitchFamily="34" charset="0"/>
              </a:defRPr>
            </a:lvl1pPr>
          </a:lstStyle>
          <a:p>
            <a:fld id="{DD6B00DD-0547-45C3-A188-8D92793492EB}" type="datetime1">
              <a:rPr lang="nb-NO" altLang="nn-NO" noProof="0" smtClean="0"/>
              <a:pPr/>
              <a:t>27.09.2024</a:t>
            </a:fld>
            <a:endParaRPr lang="nb-NO" altLang="nn-NO" noProof="0"/>
          </a:p>
        </p:txBody>
      </p:sp>
      <p:sp>
        <p:nvSpPr>
          <p:cNvPr id="5" name="Plasshaldar for botntekst 4">
            <a:extLst>
              <a:ext uri="{FF2B5EF4-FFF2-40B4-BE49-F238E27FC236}">
                <a16:creationId xmlns:a16="http://schemas.microsoft.com/office/drawing/2014/main" id="{B6C1E9ED-AD65-4288-A4CD-7554381B73C1}"/>
              </a:ext>
            </a:extLst>
          </p:cNvPr>
          <p:cNvSpPr>
            <a:spLocks noGrp="1"/>
          </p:cNvSpPr>
          <p:nvPr>
            <p:ph type="ftr" sz="quarter" idx="3"/>
          </p:nvPr>
        </p:nvSpPr>
        <p:spPr>
          <a:xfrm>
            <a:off x="4038600" y="6134978"/>
            <a:ext cx="4114800" cy="365125"/>
          </a:xfrm>
          <a:prstGeom prst="rect">
            <a:avLst/>
          </a:prstGeom>
        </p:spPr>
        <p:txBody>
          <a:bodyPr vert="horz" lIns="91440" tIns="45720" rIns="91440" bIns="45720" numCol="1" rtlCol="0" anchor="ctr"/>
          <a:lstStyle>
            <a:lvl1pPr algn="ctr">
              <a:defRPr sz="1200">
                <a:solidFill>
                  <a:schemeClr val="tx1">
                    <a:tint val="75000"/>
                  </a:schemeClr>
                </a:solidFill>
                <a:latin typeface="+mn-lt"/>
                <a:cs typeface="Arial" panose="020B0604020202020204" pitchFamily="34" charset="0"/>
              </a:defRPr>
            </a:lvl1pPr>
          </a:lstStyle>
          <a:p>
            <a:endParaRPr lang="nb-NO" altLang="nn-NO" noProof="0"/>
          </a:p>
        </p:txBody>
      </p:sp>
      <p:sp>
        <p:nvSpPr>
          <p:cNvPr id="6" name="Plasshaldar for lysbiletnummer 5">
            <a:extLst>
              <a:ext uri="{FF2B5EF4-FFF2-40B4-BE49-F238E27FC236}">
                <a16:creationId xmlns:a16="http://schemas.microsoft.com/office/drawing/2014/main" id="{93CD74C5-A0C9-4163-83DD-A0643FAF3446}"/>
              </a:ext>
            </a:extLst>
          </p:cNvPr>
          <p:cNvSpPr>
            <a:spLocks noGrp="1"/>
          </p:cNvSpPr>
          <p:nvPr>
            <p:ph type="sldNum" sz="quarter" idx="4"/>
          </p:nvPr>
        </p:nvSpPr>
        <p:spPr>
          <a:xfrm>
            <a:off x="8221017" y="6134978"/>
            <a:ext cx="2743200" cy="365125"/>
          </a:xfrm>
          <a:prstGeom prst="rect">
            <a:avLst/>
          </a:prstGeom>
        </p:spPr>
        <p:txBody>
          <a:bodyPr vert="horz" lIns="91440" tIns="45720" rIns="91440" bIns="45720" numCol="1" rtlCol="0" anchor="ctr"/>
          <a:lstStyle>
            <a:lvl1pPr algn="r">
              <a:defRPr sz="1200">
                <a:solidFill>
                  <a:schemeClr val="tx1">
                    <a:tint val="75000"/>
                  </a:schemeClr>
                </a:solidFill>
                <a:latin typeface="+mn-lt"/>
                <a:cs typeface="Arial" panose="020B0604020202020204" pitchFamily="34" charset="0"/>
              </a:defRPr>
            </a:lvl1pPr>
          </a:lstStyle>
          <a:p>
            <a:fld id="{D470C0AC-881B-4DBF-B80A-C650AABA4840}" type="slidenum">
              <a:rPr lang="nb-NO" altLang="nn-NO" noProof="0" smtClean="0"/>
              <a:pPr/>
              <a:t>‹#›</a:t>
            </a:fld>
            <a:endParaRPr lang="nb-NO" altLang="nn-NO" noProof="0"/>
          </a:p>
        </p:txBody>
      </p:sp>
      <p:pic>
        <p:nvPicPr>
          <p:cNvPr id="16" name="Bilete 15">
            <a:extLst>
              <a:ext uri="{FF2B5EF4-FFF2-40B4-BE49-F238E27FC236}">
                <a16:creationId xmlns:a16="http://schemas.microsoft.com/office/drawing/2014/main" id="{23F75766-B7EF-4FA0-A337-5675BF6E2C3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66621" y="5767449"/>
            <a:ext cx="963941" cy="961875"/>
          </a:xfrm>
          <a:prstGeom prst="rect">
            <a:avLst/>
          </a:prstGeom>
        </p:spPr>
      </p:pic>
    </p:spTree>
    <p:extLst>
      <p:ext uri="{BB962C8B-B14F-4D97-AF65-F5344CB8AC3E}">
        <p14:creationId xmlns:p14="http://schemas.microsoft.com/office/powerpoint/2010/main" val="3797051963"/>
      </p:ext>
    </p:extLst>
  </p:cSld>
  <p:clrMap bg1="lt1" tx1="dk1" bg2="lt2" tx2="dk2" accent1="accent1" accent2="accent2" accent3="accent3" accent4="accent4" accent5="accent5" accent6="accent6" hlink="hlink" folHlink="folHlink"/>
  <p:sldLayoutIdLst>
    <p:sldLayoutId id="2147483648" r:id="rId1"/>
    <p:sldLayoutId id="2147483651" r:id="rId2"/>
    <p:sldLayoutId id="2147483650" r:id="rId3"/>
    <p:sldLayoutId id="2147483649" r:id="rId4"/>
    <p:sldLayoutId id="2147483652" r:id="rId5"/>
    <p:sldLayoutId id="2147483653" r:id="rId6"/>
    <p:sldLayoutId id="2147483654" r:id="rId7"/>
    <p:sldLayoutId id="2147483660" r:id="rId8"/>
    <p:sldLayoutId id="2147483661" r:id="rId9"/>
    <p:sldLayoutId id="2147483665" r:id="rId10"/>
    <p:sldLayoutId id="2147483666" r:id="rId11"/>
    <p:sldLayoutId id="2147483655" r:id="rId12"/>
    <p:sldLayoutId id="2147483656" r:id="rId13"/>
    <p:sldLayoutId id="2147483659" r:id="rId14"/>
    <p:sldLayoutId id="2147483657" r:id="rId15"/>
    <p:sldLayoutId id="2147483658" r:id="rId16"/>
    <p:sldLayoutId id="2147483667" r:id="rId17"/>
    <p:sldLayoutId id="2147483662" r:id="rId18"/>
    <p:sldLayoutId id="2147483663"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D2A36"/>
        </a:buClr>
        <a:buSzPct val="110000"/>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D2A36"/>
        </a:buClr>
        <a:buSzPct val="150000"/>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forms.office.com/e/1nuxaaAt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neitileu.no/Om-oss/politikk-planer-og-vedtekter" TargetMode="External"/><Relationship Id="rId2" Type="http://schemas.openxmlformats.org/officeDocument/2006/relationships/hyperlink" Target="https://neitileu.no/tillitsvalgt/organisasjonen-nei-til-e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C5F00F-9458-1362-D9C6-A19F971BF336}"/>
              </a:ext>
            </a:extLst>
          </p:cNvPr>
          <p:cNvSpPr>
            <a:spLocks noGrp="1"/>
          </p:cNvSpPr>
          <p:nvPr>
            <p:ph type="ctrTitle"/>
          </p:nvPr>
        </p:nvSpPr>
        <p:spPr/>
        <p:txBody>
          <a:bodyPr/>
          <a:lstStyle/>
          <a:p>
            <a:r>
              <a:rPr lang="nb-NO">
                <a:ea typeface="Calibri"/>
                <a:cs typeface="Arial"/>
              </a:rPr>
              <a:t>Organisasjonen Nei til EU</a:t>
            </a:r>
            <a:endParaRPr lang="nb-NO"/>
          </a:p>
        </p:txBody>
      </p:sp>
      <p:sp>
        <p:nvSpPr>
          <p:cNvPr id="3" name="Undertittel 2">
            <a:extLst>
              <a:ext uri="{FF2B5EF4-FFF2-40B4-BE49-F238E27FC236}">
                <a16:creationId xmlns:a16="http://schemas.microsoft.com/office/drawing/2014/main" id="{4096741A-9DCA-2BA1-A466-8B08E60D8013}"/>
              </a:ext>
            </a:extLst>
          </p:cNvPr>
          <p:cNvSpPr>
            <a:spLocks noGrp="1"/>
          </p:cNvSpPr>
          <p:nvPr>
            <p:ph type="subTitle" idx="1"/>
          </p:nvPr>
        </p:nvSpPr>
        <p:spPr/>
        <p:txBody>
          <a:bodyPr vert="horz" lIns="91440" tIns="45720" rIns="91440" bIns="45720" numCol="1" rtlCol="0" anchor="t">
            <a:normAutofit/>
          </a:bodyPr>
          <a:lstStyle/>
          <a:p>
            <a:r>
              <a:rPr lang="nb-NO">
                <a:ea typeface="Calibri"/>
                <a:cs typeface="Arial"/>
              </a:rPr>
              <a:t>Grunnskolering for tillitsvalgte</a:t>
            </a:r>
            <a:endParaRPr lang="nb-NO"/>
          </a:p>
        </p:txBody>
      </p:sp>
    </p:spTree>
    <p:extLst>
      <p:ext uri="{BB962C8B-B14F-4D97-AF65-F5344CB8AC3E}">
        <p14:creationId xmlns:p14="http://schemas.microsoft.com/office/powerpoint/2010/main" val="255806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64862-B193-0DC6-8D72-01738AC84242}"/>
              </a:ext>
            </a:extLst>
          </p:cNvPr>
          <p:cNvSpPr>
            <a:spLocks noGrp="1"/>
          </p:cNvSpPr>
          <p:nvPr>
            <p:ph type="title"/>
          </p:nvPr>
        </p:nvSpPr>
        <p:spPr/>
        <p:txBody>
          <a:bodyPr/>
          <a:lstStyle/>
          <a:p>
            <a:r>
              <a:rPr lang="nb-NO">
                <a:ea typeface="Calibri"/>
                <a:cs typeface="Arial"/>
              </a:rPr>
              <a:t>Diskusjon vedtekter</a:t>
            </a:r>
            <a:endParaRPr lang="nb-NO"/>
          </a:p>
        </p:txBody>
      </p:sp>
      <p:sp>
        <p:nvSpPr>
          <p:cNvPr id="3" name="Plassholder for innhold 2">
            <a:extLst>
              <a:ext uri="{FF2B5EF4-FFF2-40B4-BE49-F238E27FC236}">
                <a16:creationId xmlns:a16="http://schemas.microsoft.com/office/drawing/2014/main" id="{2D8FFBC8-6909-4998-C5F0-093B5AA82074}"/>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Segoe UI"/>
              </a:rPr>
              <a:t>Hvilke saker behandles på rådsmøter og landsmøter? </a:t>
            </a:r>
            <a:endParaRPr lang="nb-NO">
              <a:latin typeface="Calibri"/>
              <a:ea typeface="Calibri"/>
            </a:endParaRPr>
          </a:p>
          <a:p>
            <a:r>
              <a:rPr lang="nb-NO">
                <a:latin typeface="Calibri"/>
                <a:ea typeface="Calibri"/>
                <a:cs typeface="Segoe UI"/>
              </a:rPr>
              <a:t>Har vi vedtekter i vårt fylkeslag? </a:t>
            </a:r>
            <a:endParaRPr lang="en-US">
              <a:latin typeface="Calibri"/>
              <a:ea typeface="Calibri"/>
              <a:cs typeface="Segoe UI"/>
            </a:endParaRPr>
          </a:p>
          <a:p>
            <a:r>
              <a:rPr lang="nb-NO">
                <a:latin typeface="Calibri"/>
                <a:ea typeface="Calibri"/>
                <a:cs typeface="Segoe UI"/>
              </a:rPr>
              <a:t>Kan man lage lokallag basert på tematiske interesser? </a:t>
            </a:r>
            <a:endParaRPr lang="en-US">
              <a:latin typeface="Calibri"/>
              <a:ea typeface="Calibri"/>
              <a:cs typeface="Segoe UI"/>
            </a:endParaRPr>
          </a:p>
          <a:p>
            <a:r>
              <a:rPr lang="nb-NO">
                <a:latin typeface="Calibri"/>
                <a:ea typeface="Calibri"/>
                <a:cs typeface="Segoe UI"/>
              </a:rPr>
              <a:t>Hvordan kan man endre på vedtektene? </a:t>
            </a:r>
            <a:endParaRPr lang="en-US">
              <a:latin typeface="Calibri"/>
              <a:ea typeface="Calibri"/>
              <a:cs typeface="Segoe UI"/>
            </a:endParaRPr>
          </a:p>
          <a:p>
            <a:endParaRPr lang="nb-NO">
              <a:ea typeface="Calibri"/>
            </a:endParaRPr>
          </a:p>
        </p:txBody>
      </p:sp>
    </p:spTree>
    <p:extLst>
      <p:ext uri="{BB962C8B-B14F-4D97-AF65-F5344CB8AC3E}">
        <p14:creationId xmlns:p14="http://schemas.microsoft.com/office/powerpoint/2010/main" val="402732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19A64-3CF6-AD31-7146-FA66954F1540}"/>
              </a:ext>
            </a:extLst>
          </p:cNvPr>
          <p:cNvSpPr>
            <a:spLocks noGrp="1"/>
          </p:cNvSpPr>
          <p:nvPr>
            <p:ph type="title"/>
          </p:nvPr>
        </p:nvSpPr>
        <p:spPr/>
        <p:txBody>
          <a:bodyPr/>
          <a:lstStyle/>
          <a:p>
            <a:r>
              <a:rPr lang="nb-NO">
                <a:ea typeface="Calibri"/>
                <a:cs typeface="Arial"/>
              </a:rPr>
              <a:t>Diskusjon bærebjelker</a:t>
            </a:r>
            <a:endParaRPr lang="nb-NO"/>
          </a:p>
        </p:txBody>
      </p:sp>
      <p:sp>
        <p:nvSpPr>
          <p:cNvPr id="3" name="Plassholder for innhold 2">
            <a:extLst>
              <a:ext uri="{FF2B5EF4-FFF2-40B4-BE49-F238E27FC236}">
                <a16:creationId xmlns:a16="http://schemas.microsoft.com/office/drawing/2014/main" id="{E5E168E5-DFA9-0F94-F14B-C7394DD70CDE}"/>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Segoe UI"/>
              </a:rPr>
              <a:t>Hvorfor har vi bærebjelker i Nei til EU?</a:t>
            </a:r>
            <a:endParaRPr lang="en-US">
              <a:latin typeface="Calibri"/>
              <a:ea typeface="Calibri"/>
              <a:cs typeface="Segoe UI"/>
            </a:endParaRPr>
          </a:p>
          <a:p>
            <a:r>
              <a:rPr lang="nb-NO">
                <a:latin typeface="Calibri"/>
                <a:ea typeface="Calibri"/>
                <a:cs typeface="Segoe UI"/>
              </a:rPr>
              <a:t>Hva er det bærebjelkene sier noe om? </a:t>
            </a:r>
            <a:endParaRPr lang="en-US">
              <a:latin typeface="Calibri"/>
              <a:ea typeface="Calibri"/>
              <a:cs typeface="Segoe UI"/>
            </a:endParaRPr>
          </a:p>
          <a:p>
            <a:r>
              <a:rPr lang="nb-NO">
                <a:latin typeface="Calibri"/>
                <a:ea typeface="Calibri"/>
                <a:cs typeface="Segoe UI"/>
              </a:rPr>
              <a:t>Hvordan forholder vi i laget oss til bærebjelkene? </a:t>
            </a:r>
            <a:endParaRPr lang="en-US">
              <a:latin typeface="Calibri"/>
              <a:ea typeface="Calibri"/>
              <a:cs typeface="Segoe UI"/>
            </a:endParaRPr>
          </a:p>
          <a:p>
            <a:endParaRPr lang="nb-NO">
              <a:ea typeface="Calibri"/>
            </a:endParaRPr>
          </a:p>
        </p:txBody>
      </p:sp>
    </p:spTree>
    <p:extLst>
      <p:ext uri="{BB962C8B-B14F-4D97-AF65-F5344CB8AC3E}">
        <p14:creationId xmlns:p14="http://schemas.microsoft.com/office/powerpoint/2010/main" val="108302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E4AFBE-7D7E-72E0-0EC0-D8F0B71F3053}"/>
              </a:ext>
            </a:extLst>
          </p:cNvPr>
          <p:cNvSpPr>
            <a:spLocks noGrp="1"/>
          </p:cNvSpPr>
          <p:nvPr>
            <p:ph type="title"/>
          </p:nvPr>
        </p:nvSpPr>
        <p:spPr/>
        <p:txBody>
          <a:bodyPr/>
          <a:lstStyle/>
          <a:p>
            <a:r>
              <a:rPr lang="nb-NO">
                <a:ea typeface="Calibri"/>
                <a:cs typeface="Arial"/>
              </a:rPr>
              <a:t>Organisasjonsdemokrati</a:t>
            </a:r>
            <a:endParaRPr lang="nb-NO"/>
          </a:p>
        </p:txBody>
      </p:sp>
      <p:sp>
        <p:nvSpPr>
          <p:cNvPr id="3" name="Plassholder for tekst 2">
            <a:extLst>
              <a:ext uri="{FF2B5EF4-FFF2-40B4-BE49-F238E27FC236}">
                <a16:creationId xmlns:a16="http://schemas.microsoft.com/office/drawing/2014/main" id="{BB0DB758-855D-28BA-6D7A-3D6AB95392B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409433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BB7125-B313-E028-8E19-B12175EA3784}"/>
              </a:ext>
            </a:extLst>
          </p:cNvPr>
          <p:cNvSpPr>
            <a:spLocks noGrp="1"/>
          </p:cNvSpPr>
          <p:nvPr>
            <p:ph type="title"/>
          </p:nvPr>
        </p:nvSpPr>
        <p:spPr/>
        <p:txBody>
          <a:bodyPr/>
          <a:lstStyle/>
          <a:p>
            <a:r>
              <a:rPr lang="nb-NO">
                <a:ea typeface="Calibri"/>
                <a:cs typeface="Arial"/>
              </a:rPr>
              <a:t>Å bruke organisasjons-demokratiet</a:t>
            </a:r>
            <a:endParaRPr lang="nb-NO">
              <a:ea typeface="Calibri"/>
            </a:endParaRPr>
          </a:p>
        </p:txBody>
      </p:sp>
      <p:pic>
        <p:nvPicPr>
          <p:cNvPr id="6" name="Plassholder for innhold 5" descr="Et bilde som inneholder mikrofon, Menneskeansikt, klær, Talekunst&#10;&#10;Automatisk generert beskrivelse">
            <a:extLst>
              <a:ext uri="{FF2B5EF4-FFF2-40B4-BE49-F238E27FC236}">
                <a16:creationId xmlns:a16="http://schemas.microsoft.com/office/drawing/2014/main" id="{CC93733F-6A36-7DA2-15EE-4EF9D05A462E}"/>
              </a:ext>
            </a:extLst>
          </p:cNvPr>
          <p:cNvPicPr>
            <a:picLocks noGrp="1" noChangeAspect="1"/>
          </p:cNvPicPr>
          <p:nvPr>
            <p:ph idx="1"/>
          </p:nvPr>
        </p:nvPicPr>
        <p:blipFill>
          <a:blip r:embed="rId3"/>
          <a:srcRect l="12957" t="-56"/>
          <a:stretch/>
        </p:blipFill>
        <p:spPr>
          <a:xfrm>
            <a:off x="6096000" y="1255486"/>
            <a:ext cx="5632531" cy="4322979"/>
          </a:xfrm>
        </p:spPr>
      </p:pic>
      <p:sp>
        <p:nvSpPr>
          <p:cNvPr id="4" name="Plassholder for tekst 3">
            <a:extLst>
              <a:ext uri="{FF2B5EF4-FFF2-40B4-BE49-F238E27FC236}">
                <a16:creationId xmlns:a16="http://schemas.microsoft.com/office/drawing/2014/main" id="{5DC2A7AD-96DE-771F-2EC6-10DEF33E3EDD}"/>
              </a:ext>
            </a:extLst>
          </p:cNvPr>
          <p:cNvSpPr>
            <a:spLocks noGrp="1"/>
          </p:cNvSpPr>
          <p:nvPr>
            <p:ph type="body" sz="half" idx="2"/>
          </p:nvPr>
        </p:nvSpPr>
        <p:spPr/>
        <p:txBody>
          <a:bodyPr vert="horz" lIns="91440" tIns="45720" rIns="91440" bIns="45720" numCol="1" rtlCol="0" anchor="t">
            <a:normAutofit/>
          </a:bodyPr>
          <a:lstStyle/>
          <a:p>
            <a:pPr marL="285750" indent="-285750">
              <a:buFont typeface="Arial" panose="020B0604020202020204" pitchFamily="34" charset="0"/>
              <a:buChar char="•"/>
            </a:pPr>
            <a:r>
              <a:rPr lang="nb-NO" sz="2400" dirty="0">
                <a:ea typeface="Calibri"/>
                <a:cs typeface="Arial"/>
              </a:rPr>
              <a:t>Skal du sende inn et forslag til et møte er det viktig å holde seg innenfor fristen.</a:t>
            </a:r>
            <a:endParaRPr lang="nb-NO" sz="2200" dirty="0">
              <a:ea typeface="Calibri"/>
            </a:endParaRPr>
          </a:p>
          <a:p>
            <a:pPr marL="285750" indent="-285750">
              <a:buFont typeface="Arial" panose="020B0604020202020204" pitchFamily="34" charset="0"/>
              <a:buChar char="•"/>
            </a:pPr>
            <a:r>
              <a:rPr lang="nb-NO" sz="2400" dirty="0">
                <a:ea typeface="Calibri"/>
                <a:cs typeface="Arial"/>
              </a:rPr>
              <a:t>Å holde et godt innlegg er viktig om du skal fremme et forslag eller komme med en meningsytring.</a:t>
            </a:r>
          </a:p>
          <a:p>
            <a:pPr marL="742950" lvl="1" indent="-285750">
              <a:buFont typeface="Courier New" panose="020B0604020202020204" pitchFamily="34" charset="0"/>
              <a:buChar char="o"/>
            </a:pPr>
            <a:endParaRPr lang="nb-NO" sz="2200">
              <a:ea typeface="Calibri"/>
              <a:cs typeface="Arial"/>
            </a:endParaRPr>
          </a:p>
          <a:p>
            <a:pPr marL="742950" lvl="1" indent="-285750">
              <a:buFont typeface="Courier New" panose="020B0604020202020204" pitchFamily="34" charset="0"/>
              <a:buChar char="o"/>
            </a:pPr>
            <a:endParaRPr lang="nb-NO">
              <a:ea typeface="Calibri"/>
              <a:cs typeface="Arial"/>
            </a:endParaRPr>
          </a:p>
        </p:txBody>
      </p:sp>
    </p:spTree>
    <p:extLst>
      <p:ext uri="{BB962C8B-B14F-4D97-AF65-F5344CB8AC3E}">
        <p14:creationId xmlns:p14="http://schemas.microsoft.com/office/powerpoint/2010/main" val="281610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56379-48CC-BC11-135E-6CDE8314AC0D}"/>
              </a:ext>
            </a:extLst>
          </p:cNvPr>
          <p:cNvSpPr>
            <a:spLocks noGrp="1"/>
          </p:cNvSpPr>
          <p:nvPr>
            <p:ph type="title"/>
          </p:nvPr>
        </p:nvSpPr>
        <p:spPr/>
        <p:txBody>
          <a:bodyPr/>
          <a:lstStyle/>
          <a:p>
            <a:r>
              <a:rPr lang="nb-NO">
                <a:ea typeface="Calibri"/>
                <a:cs typeface="Arial"/>
              </a:rPr>
              <a:t>Diskusjon og oppgave</a:t>
            </a:r>
            <a:endParaRPr lang="nb-NO"/>
          </a:p>
        </p:txBody>
      </p:sp>
      <p:sp>
        <p:nvSpPr>
          <p:cNvPr id="3" name="Plassholder for innhold 2">
            <a:extLst>
              <a:ext uri="{FF2B5EF4-FFF2-40B4-BE49-F238E27FC236}">
                <a16:creationId xmlns:a16="http://schemas.microsoft.com/office/drawing/2014/main" id="{141B468B-FA08-3925-82D3-75D53DAE081B}"/>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Arial"/>
              </a:rPr>
              <a:t>Tenk dere at gruppa ønsker å fremme en politisk sak til behandling på landsmøtet i Nei til EU. Hvordan skal dette gjøres i henhold til våre vedtekter? Hvordan ville dere ha arbeidet for å få gjennomslag for denne saken på landsmøtet? </a:t>
            </a:r>
          </a:p>
          <a:p>
            <a:r>
              <a:rPr lang="nb-NO">
                <a:latin typeface="Calibri"/>
                <a:ea typeface="Calibri"/>
                <a:cs typeface="Arial"/>
              </a:rPr>
              <a:t>Øvelse: Å skrive og holde et innlegg. Bruk 7 minutter til å formulere et innlegg på en sak du liksom vil ta opp på et årsmøte eller landsmøte (maks 3 minutter langt). Gå deretter sammen to og to og hold innleggene for hverandre. Gi hverandre tilbakemelding.</a:t>
            </a:r>
          </a:p>
          <a:p>
            <a:endParaRPr lang="nb-NO">
              <a:ea typeface="Calibri"/>
            </a:endParaRPr>
          </a:p>
        </p:txBody>
      </p:sp>
    </p:spTree>
    <p:extLst>
      <p:ext uri="{BB962C8B-B14F-4D97-AF65-F5344CB8AC3E}">
        <p14:creationId xmlns:p14="http://schemas.microsoft.com/office/powerpoint/2010/main" val="130731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FC602C-E282-F6F5-D1D2-5B5D271FE890}"/>
              </a:ext>
            </a:extLst>
          </p:cNvPr>
          <p:cNvSpPr>
            <a:spLocks noGrp="1"/>
          </p:cNvSpPr>
          <p:nvPr>
            <p:ph type="ctrTitle"/>
          </p:nvPr>
        </p:nvSpPr>
        <p:spPr/>
        <p:txBody>
          <a:bodyPr/>
          <a:lstStyle/>
          <a:p>
            <a:r>
              <a:rPr lang="nb-NO" dirty="0">
                <a:ea typeface="Calibri"/>
                <a:cs typeface="Arial"/>
              </a:rPr>
              <a:t>Har du en tilbakemelding til dette skoleringsopplegget? </a:t>
            </a:r>
            <a:endParaRPr lang="nb-NO" dirty="0"/>
          </a:p>
        </p:txBody>
      </p:sp>
      <p:sp>
        <p:nvSpPr>
          <p:cNvPr id="4" name="Undertittel 3">
            <a:extLst>
              <a:ext uri="{FF2B5EF4-FFF2-40B4-BE49-F238E27FC236}">
                <a16:creationId xmlns:a16="http://schemas.microsoft.com/office/drawing/2014/main" id="{CD92B5AC-3FBF-DB6C-236A-7CE72EA5461B}"/>
              </a:ext>
            </a:extLst>
          </p:cNvPr>
          <p:cNvSpPr>
            <a:spLocks noGrp="1"/>
          </p:cNvSpPr>
          <p:nvPr>
            <p:ph type="subTitle" idx="1"/>
          </p:nvPr>
        </p:nvSpPr>
        <p:spPr/>
        <p:txBody>
          <a:bodyPr vert="horz" lIns="91440" tIns="45720" rIns="91440" bIns="45720" numCol="1" rtlCol="0" anchor="t">
            <a:normAutofit/>
          </a:bodyPr>
          <a:lstStyle/>
          <a:p>
            <a:r>
              <a:rPr lang="nb-NO" dirty="0">
                <a:ea typeface="Calibri"/>
                <a:cs typeface="Arial"/>
              </a:rPr>
              <a:t>Send inn din tilbakemelding her:</a:t>
            </a:r>
          </a:p>
          <a:p>
            <a:r>
              <a:rPr lang="nb-NO" dirty="0">
                <a:hlinkClick r:id="rId2" tooltip="https://forms.office.com/e/1nuxaaatde"/>
              </a:rPr>
              <a:t>https://forms.office.com/e/1nuxaaAtDe</a:t>
            </a:r>
            <a:r>
              <a:rPr lang="nb-NO" dirty="0">
                <a:ea typeface="Calibri"/>
                <a:cs typeface="Arial"/>
              </a:rPr>
              <a:t> </a:t>
            </a:r>
          </a:p>
        </p:txBody>
      </p:sp>
    </p:spTree>
    <p:extLst>
      <p:ext uri="{BB962C8B-B14F-4D97-AF65-F5344CB8AC3E}">
        <p14:creationId xmlns:p14="http://schemas.microsoft.com/office/powerpoint/2010/main" val="183934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031D3C-8B3F-426C-4D51-1FFC088343D8}"/>
              </a:ext>
            </a:extLst>
          </p:cNvPr>
          <p:cNvSpPr>
            <a:spLocks noGrp="1"/>
          </p:cNvSpPr>
          <p:nvPr>
            <p:ph type="title"/>
          </p:nvPr>
        </p:nvSpPr>
        <p:spPr/>
        <p:txBody>
          <a:bodyPr/>
          <a:lstStyle/>
          <a:p>
            <a:r>
              <a:rPr lang="nb-NO">
                <a:ea typeface="Calibri"/>
                <a:cs typeface="Arial"/>
              </a:rPr>
              <a:t>Læringsmål</a:t>
            </a:r>
            <a:endParaRPr lang="nb-NO"/>
          </a:p>
        </p:txBody>
      </p:sp>
      <p:sp>
        <p:nvSpPr>
          <p:cNvPr id="3" name="Plassholder for innhold 2">
            <a:extLst>
              <a:ext uri="{FF2B5EF4-FFF2-40B4-BE49-F238E27FC236}">
                <a16:creationId xmlns:a16="http://schemas.microsoft.com/office/drawing/2014/main" id="{52A6F383-ADF5-4C3B-DA91-3E2369484A84}"/>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Poppins Light"/>
              </a:rPr>
              <a:t>Grunnleggende kunnskap om hvordan Nei til EU er organisert.</a:t>
            </a:r>
            <a:endParaRPr lang="en-US">
              <a:latin typeface="Calibri"/>
              <a:ea typeface="Calibri"/>
              <a:cs typeface="Poppins Light"/>
            </a:endParaRPr>
          </a:p>
          <a:p>
            <a:r>
              <a:rPr lang="nb-NO">
                <a:latin typeface="Calibri"/>
                <a:ea typeface="Calibri"/>
                <a:cs typeface="Poppins Light"/>
              </a:rPr>
              <a:t>Få kunnskap om Nei til EUs styringsdokumenter: vedtekter, planer og bærebjelker.</a:t>
            </a:r>
            <a:endParaRPr lang="en-US">
              <a:latin typeface="Calibri"/>
              <a:ea typeface="Calibri"/>
              <a:cs typeface="Poppins Light"/>
            </a:endParaRPr>
          </a:p>
          <a:p>
            <a:r>
              <a:rPr lang="nb-NO">
                <a:latin typeface="Calibri"/>
                <a:ea typeface="Calibri"/>
                <a:cs typeface="Poppins Light"/>
              </a:rPr>
              <a:t>Trene på hvordan å delta i organisasjonsdemokratiet.</a:t>
            </a:r>
            <a:endParaRPr lang="en-US">
              <a:latin typeface="Calibri"/>
              <a:ea typeface="Calibri"/>
              <a:cs typeface="Poppins Light"/>
            </a:endParaRPr>
          </a:p>
          <a:p>
            <a:endParaRPr lang="nb-NO">
              <a:ea typeface="Calibri"/>
            </a:endParaRPr>
          </a:p>
        </p:txBody>
      </p:sp>
    </p:spTree>
    <p:extLst>
      <p:ext uri="{BB962C8B-B14F-4D97-AF65-F5344CB8AC3E}">
        <p14:creationId xmlns:p14="http://schemas.microsoft.com/office/powerpoint/2010/main" val="349864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6E5F60-E2BE-D008-129E-D2F060C775B3}"/>
              </a:ext>
            </a:extLst>
          </p:cNvPr>
          <p:cNvSpPr>
            <a:spLocks noGrp="1"/>
          </p:cNvSpPr>
          <p:nvPr>
            <p:ph type="title"/>
          </p:nvPr>
        </p:nvSpPr>
        <p:spPr/>
        <p:txBody>
          <a:bodyPr/>
          <a:lstStyle/>
          <a:p>
            <a:r>
              <a:rPr lang="nb-NO"/>
              <a:t>Innhold</a:t>
            </a:r>
          </a:p>
        </p:txBody>
      </p:sp>
      <p:sp>
        <p:nvSpPr>
          <p:cNvPr id="3" name="Plassholder for innhold 2">
            <a:extLst>
              <a:ext uri="{FF2B5EF4-FFF2-40B4-BE49-F238E27FC236}">
                <a16:creationId xmlns:a16="http://schemas.microsoft.com/office/drawing/2014/main" id="{0D36ED62-0448-7381-BCF6-1F0F61851A52}"/>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Poppins Light"/>
              </a:rPr>
              <a:t>Nei til EUs oppbygning</a:t>
            </a:r>
            <a:endParaRPr lang="en-US">
              <a:latin typeface="Calibri"/>
              <a:ea typeface="Calibri"/>
              <a:cs typeface="Poppins Light"/>
            </a:endParaRPr>
          </a:p>
          <a:p>
            <a:r>
              <a:rPr lang="nb-NO">
                <a:latin typeface="Calibri"/>
                <a:ea typeface="Calibri"/>
                <a:cs typeface="Poppins Light"/>
              </a:rPr>
              <a:t>Styringsdokumenter</a:t>
            </a:r>
            <a:endParaRPr lang="en-US">
              <a:latin typeface="Calibri"/>
              <a:ea typeface="Calibri"/>
              <a:cs typeface="Poppins Light"/>
            </a:endParaRPr>
          </a:p>
          <a:p>
            <a:r>
              <a:rPr lang="nb-NO">
                <a:latin typeface="Calibri"/>
                <a:ea typeface="Calibri"/>
                <a:cs typeface="Poppins Light"/>
              </a:rPr>
              <a:t>Delta i organisasjonsdemokratiet</a:t>
            </a:r>
            <a:endParaRPr lang="en-US">
              <a:latin typeface="Calibri"/>
              <a:ea typeface="Calibri"/>
              <a:cs typeface="Poppins Light"/>
            </a:endParaRPr>
          </a:p>
          <a:p>
            <a:endParaRPr lang="nb-NO" sz="2500">
              <a:latin typeface="Poppins Light"/>
              <a:cs typeface="Poppins Light"/>
            </a:endParaRPr>
          </a:p>
          <a:p>
            <a:endParaRPr lang="nb-NO" sz="2500">
              <a:latin typeface="Poppins Light"/>
              <a:cs typeface="Poppins Light"/>
            </a:endParaRPr>
          </a:p>
          <a:p>
            <a:pPr marL="0" indent="0">
              <a:buNone/>
            </a:pPr>
            <a:r>
              <a:rPr lang="nb-NO" i="1">
                <a:latin typeface="Calibri"/>
                <a:ea typeface="Calibri"/>
                <a:cs typeface="Poppins Light"/>
              </a:rPr>
              <a:t>Litteratur: </a:t>
            </a:r>
            <a:r>
              <a:rPr lang="nb-NO" i="1">
                <a:latin typeface="Calibri"/>
                <a:ea typeface="Calibri"/>
                <a:cs typeface="Poppins Light"/>
                <a:hlinkClick r:id="rId2"/>
              </a:rPr>
              <a:t>tillitsvalgtsidene</a:t>
            </a:r>
            <a:r>
              <a:rPr lang="nb-NO" i="1">
                <a:latin typeface="Calibri"/>
                <a:ea typeface="Calibri"/>
                <a:cs typeface="Poppins Light"/>
              </a:rPr>
              <a:t>, </a:t>
            </a:r>
            <a:r>
              <a:rPr lang="nb-NO" i="1">
                <a:latin typeface="Calibri"/>
                <a:ea typeface="Calibri"/>
                <a:cs typeface="Poppins Light"/>
                <a:hlinkClick r:id="rId3"/>
              </a:rPr>
              <a:t>Nei til EUs arbeidsplan, vedtekter og bærebjelker</a:t>
            </a:r>
            <a:endParaRPr lang="nb-NO">
              <a:latin typeface="Calibri"/>
              <a:ea typeface="Calibri"/>
            </a:endParaRPr>
          </a:p>
        </p:txBody>
      </p:sp>
    </p:spTree>
    <p:extLst>
      <p:ext uri="{BB962C8B-B14F-4D97-AF65-F5344CB8AC3E}">
        <p14:creationId xmlns:p14="http://schemas.microsoft.com/office/powerpoint/2010/main" val="260738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EAC34-A7AD-67F2-D6C2-AAD3F8F90DA1}"/>
              </a:ext>
            </a:extLst>
          </p:cNvPr>
          <p:cNvSpPr>
            <a:spLocks noGrp="1"/>
          </p:cNvSpPr>
          <p:nvPr>
            <p:ph type="title"/>
          </p:nvPr>
        </p:nvSpPr>
        <p:spPr/>
        <p:txBody>
          <a:bodyPr/>
          <a:lstStyle/>
          <a:p>
            <a:r>
              <a:rPr lang="nb-NO">
                <a:ea typeface="Calibri"/>
                <a:cs typeface="Arial"/>
              </a:rPr>
              <a:t>Nei til EUs oppbygning </a:t>
            </a:r>
            <a:endParaRPr lang="nb-NO"/>
          </a:p>
        </p:txBody>
      </p:sp>
      <p:sp>
        <p:nvSpPr>
          <p:cNvPr id="3" name="Plassholder for tekst 2">
            <a:extLst>
              <a:ext uri="{FF2B5EF4-FFF2-40B4-BE49-F238E27FC236}">
                <a16:creationId xmlns:a16="http://schemas.microsoft.com/office/drawing/2014/main" id="{623CD10B-595C-D0C3-447E-DBB641B1B640}"/>
              </a:ext>
            </a:extLst>
          </p:cNvPr>
          <p:cNvSpPr>
            <a:spLocks noGrp="1"/>
          </p:cNvSpPr>
          <p:nvPr>
            <p:ph type="body" idx="1"/>
          </p:nvPr>
        </p:nvSpPr>
        <p:spPr/>
        <p:txBody>
          <a:bodyPr vert="horz" lIns="91440" tIns="45720" rIns="91440" bIns="45720" numCol="1" rtlCol="0" anchor="t">
            <a:normAutofit/>
          </a:bodyPr>
          <a:lstStyle/>
          <a:p>
            <a:endParaRPr lang="nb-NO">
              <a:ea typeface="Calibri"/>
            </a:endParaRPr>
          </a:p>
        </p:txBody>
      </p:sp>
    </p:spTree>
    <p:extLst>
      <p:ext uri="{BB962C8B-B14F-4D97-AF65-F5344CB8AC3E}">
        <p14:creationId xmlns:p14="http://schemas.microsoft.com/office/powerpoint/2010/main" val="206198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6183CC-E9CD-D2FA-AA84-5483DE74318A}"/>
              </a:ext>
            </a:extLst>
          </p:cNvPr>
          <p:cNvSpPr>
            <a:spLocks noGrp="1"/>
          </p:cNvSpPr>
          <p:nvPr>
            <p:ph type="title"/>
          </p:nvPr>
        </p:nvSpPr>
        <p:spPr/>
        <p:txBody>
          <a:bodyPr/>
          <a:lstStyle/>
          <a:p>
            <a:r>
              <a:rPr lang="nb-NO">
                <a:cs typeface="Arial"/>
              </a:rPr>
              <a:t>Oppbygning </a:t>
            </a:r>
            <a:endParaRPr lang="nb-NO"/>
          </a:p>
        </p:txBody>
      </p:sp>
      <p:sp>
        <p:nvSpPr>
          <p:cNvPr id="4" name="Plassholder for tekst 3">
            <a:extLst>
              <a:ext uri="{FF2B5EF4-FFF2-40B4-BE49-F238E27FC236}">
                <a16:creationId xmlns:a16="http://schemas.microsoft.com/office/drawing/2014/main" id="{19260CB4-3E21-DF12-6643-7B8361CFCCDA}"/>
              </a:ext>
            </a:extLst>
          </p:cNvPr>
          <p:cNvSpPr>
            <a:spLocks noGrp="1"/>
          </p:cNvSpPr>
          <p:nvPr>
            <p:ph type="body" sz="half" idx="2"/>
          </p:nvPr>
        </p:nvSpPr>
        <p:spPr/>
        <p:txBody>
          <a:bodyPr vert="horz" lIns="91440" tIns="45720" rIns="91440" bIns="45720" numCol="1" rtlCol="0" anchor="t">
            <a:noAutofit/>
          </a:bodyPr>
          <a:lstStyle/>
          <a:p>
            <a:pPr marL="285750" indent="-285750">
              <a:buFont typeface="Wingdings" panose="05000000000000000000" pitchFamily="2" charset="2"/>
              <a:buChar char="§"/>
            </a:pPr>
            <a:r>
              <a:rPr lang="nb-NO" sz="2400" dirty="0">
                <a:cs typeface="Arial"/>
              </a:rPr>
              <a:t>To viktige roller i norsk politikk</a:t>
            </a:r>
            <a:endParaRPr lang="nb-NO" sz="2400" dirty="0"/>
          </a:p>
          <a:p>
            <a:pPr marL="742950" lvl="1" indent="-285750">
              <a:buFont typeface="Courier New,monospace" panose="05000000000000000000" pitchFamily="2" charset="2"/>
              <a:buChar char="o"/>
            </a:pPr>
            <a:r>
              <a:rPr lang="nb-NO" sz="2000" dirty="0">
                <a:cs typeface="Calibri"/>
              </a:rPr>
              <a:t>En selvstendig medlemsorganisasjon</a:t>
            </a:r>
            <a:endParaRPr lang="en-US" sz="2000" dirty="0">
              <a:cs typeface="Calibri"/>
            </a:endParaRPr>
          </a:p>
          <a:p>
            <a:pPr marL="742950" lvl="1" indent="-285750">
              <a:buFont typeface="Courier New,monospace" panose="05000000000000000000" pitchFamily="2" charset="2"/>
              <a:buChar char="o"/>
            </a:pPr>
            <a:r>
              <a:rPr lang="nb-NO" sz="2000" dirty="0">
                <a:cs typeface="Calibri"/>
              </a:rPr>
              <a:t>Møteplass for </a:t>
            </a:r>
            <a:r>
              <a:rPr lang="nb-NO" sz="2000" dirty="0" err="1">
                <a:cs typeface="Calibri"/>
              </a:rPr>
              <a:t>neialliansen</a:t>
            </a:r>
            <a:endParaRPr lang="nb-NO" sz="2000" dirty="0"/>
          </a:p>
          <a:p>
            <a:pPr marL="285750" indent="-285750">
              <a:buFont typeface="Wingdings" panose="05000000000000000000" pitchFamily="2" charset="2"/>
              <a:buChar char="§"/>
            </a:pPr>
            <a:r>
              <a:rPr lang="nb-NO" sz="2400" dirty="0">
                <a:cs typeface="Arial"/>
              </a:rPr>
              <a:t>Medlemmene er ryggraden i organisasjonen</a:t>
            </a:r>
          </a:p>
          <a:p>
            <a:pPr marL="285750" indent="-285750">
              <a:buFont typeface="Wingdings" panose="05000000000000000000" pitchFamily="2" charset="2"/>
              <a:buChar char="§"/>
            </a:pPr>
            <a:r>
              <a:rPr lang="nb-NO" sz="2400" dirty="0">
                <a:cs typeface="Arial"/>
              </a:rPr>
              <a:t>Tre nivåer i Nei til EU</a:t>
            </a:r>
          </a:p>
          <a:p>
            <a:pPr marL="742950" lvl="1" indent="-285750">
              <a:buFont typeface="Courier New" panose="05000000000000000000" pitchFamily="2" charset="2"/>
              <a:buChar char="o"/>
            </a:pPr>
            <a:r>
              <a:rPr lang="nb-NO" sz="2000" dirty="0">
                <a:cs typeface="Arial"/>
              </a:rPr>
              <a:t>Sentralledd</a:t>
            </a:r>
          </a:p>
          <a:p>
            <a:pPr marL="742950" lvl="1" indent="-285750">
              <a:buFont typeface="Courier New" panose="05000000000000000000" pitchFamily="2" charset="2"/>
              <a:buChar char="o"/>
            </a:pPr>
            <a:r>
              <a:rPr lang="nb-NO" sz="2000" dirty="0">
                <a:cs typeface="Arial"/>
              </a:rPr>
              <a:t>Fylkesledd </a:t>
            </a:r>
          </a:p>
          <a:p>
            <a:pPr marL="742950" lvl="1" indent="-285750">
              <a:buFont typeface="Courier New" panose="05000000000000000000" pitchFamily="2" charset="2"/>
              <a:buChar char="o"/>
            </a:pPr>
            <a:r>
              <a:rPr lang="nb-NO" sz="2000" dirty="0">
                <a:cs typeface="Arial"/>
              </a:rPr>
              <a:t>Lokalledd.</a:t>
            </a:r>
          </a:p>
          <a:p>
            <a:pPr marL="742950" lvl="1" indent="-285750">
              <a:buFont typeface="Courier New" panose="05000000000000000000" pitchFamily="2" charset="2"/>
              <a:buChar char="o"/>
            </a:pPr>
            <a:endParaRPr lang="nb-NO" dirty="0">
              <a:cs typeface="Arial"/>
            </a:endParaRPr>
          </a:p>
          <a:p>
            <a:pPr marL="742950" lvl="1" indent="-285750">
              <a:buFont typeface="Courier New" panose="05000000000000000000" pitchFamily="2" charset="2"/>
              <a:buChar char="o"/>
            </a:pPr>
            <a:endParaRPr lang="nb-NO" dirty="0">
              <a:cs typeface="Arial"/>
            </a:endParaRPr>
          </a:p>
        </p:txBody>
      </p:sp>
      <p:pic>
        <p:nvPicPr>
          <p:cNvPr id="3" name="Plassholder for innhold 2" descr="Et bilde som inneholder tekst, skjermbilde, diagram, Rektangel&#10;&#10;Automatisk generert beskrivelse">
            <a:extLst>
              <a:ext uri="{FF2B5EF4-FFF2-40B4-BE49-F238E27FC236}">
                <a16:creationId xmlns:a16="http://schemas.microsoft.com/office/drawing/2014/main" id="{69724492-979D-E1EB-FC54-A99519A74FA7}"/>
              </a:ext>
            </a:extLst>
          </p:cNvPr>
          <p:cNvPicPr>
            <a:picLocks noGrp="1" noChangeAspect="1"/>
          </p:cNvPicPr>
          <p:nvPr>
            <p:ph idx="1"/>
          </p:nvPr>
        </p:nvPicPr>
        <p:blipFill>
          <a:blip r:embed="rId3"/>
          <a:srcRect r="-199" b="8223"/>
          <a:stretch/>
        </p:blipFill>
        <p:spPr>
          <a:xfrm>
            <a:off x="5063891" y="1429297"/>
            <a:ext cx="6298377" cy="4326750"/>
          </a:xfrm>
        </p:spPr>
      </p:pic>
    </p:spTree>
    <p:extLst>
      <p:ext uri="{BB962C8B-B14F-4D97-AF65-F5344CB8AC3E}">
        <p14:creationId xmlns:p14="http://schemas.microsoft.com/office/powerpoint/2010/main" val="21818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569AED-AC09-F7D8-955C-0B8441DFB259}"/>
              </a:ext>
            </a:extLst>
          </p:cNvPr>
          <p:cNvSpPr>
            <a:spLocks noGrp="1"/>
          </p:cNvSpPr>
          <p:nvPr>
            <p:ph type="title"/>
          </p:nvPr>
        </p:nvSpPr>
        <p:spPr/>
        <p:txBody>
          <a:bodyPr/>
          <a:lstStyle/>
          <a:p>
            <a:r>
              <a:rPr lang="nb-NO">
                <a:ea typeface="Calibri"/>
                <a:cs typeface="Arial"/>
              </a:rPr>
              <a:t>Til diskusjon</a:t>
            </a:r>
            <a:endParaRPr lang="nb-NO"/>
          </a:p>
        </p:txBody>
      </p:sp>
      <p:sp>
        <p:nvSpPr>
          <p:cNvPr id="3" name="Plassholder for innhold 2">
            <a:extLst>
              <a:ext uri="{FF2B5EF4-FFF2-40B4-BE49-F238E27FC236}">
                <a16:creationId xmlns:a16="http://schemas.microsoft.com/office/drawing/2014/main" id="{02F8F71B-19DB-D9D6-1922-34E386C55146}"/>
              </a:ext>
            </a:extLst>
          </p:cNvPr>
          <p:cNvSpPr>
            <a:spLocks noGrp="1"/>
          </p:cNvSpPr>
          <p:nvPr>
            <p:ph idx="1"/>
          </p:nvPr>
        </p:nvSpPr>
        <p:spPr/>
        <p:txBody>
          <a:bodyPr vert="horz" lIns="91440" tIns="45720" rIns="91440" bIns="45720" numCol="1" rtlCol="0" anchor="t">
            <a:noAutofit/>
          </a:bodyPr>
          <a:lstStyle/>
          <a:p>
            <a:r>
              <a:rPr lang="nb-NO">
                <a:latin typeface="Calibri"/>
                <a:ea typeface="Calibri"/>
                <a:cs typeface="Poppins Light"/>
              </a:rPr>
              <a:t>Hva er landsmøtet og hvem består landsmøtet av?</a:t>
            </a:r>
            <a:endParaRPr lang="en-US">
              <a:latin typeface="Calibri"/>
              <a:ea typeface="Calibri"/>
              <a:cs typeface="Poppins Light"/>
            </a:endParaRPr>
          </a:p>
          <a:p>
            <a:r>
              <a:rPr lang="nb-NO">
                <a:latin typeface="Calibri"/>
                <a:ea typeface="Calibri"/>
                <a:cs typeface="Poppins Light"/>
              </a:rPr>
              <a:t>Hvorfor utgjør fylkene flertallet i rådet og landsmøtet?</a:t>
            </a:r>
            <a:endParaRPr lang="en-US">
              <a:latin typeface="Calibri"/>
              <a:ea typeface="Calibri"/>
              <a:cs typeface="Poppins Light"/>
            </a:endParaRPr>
          </a:p>
          <a:p>
            <a:r>
              <a:rPr lang="nb-NO">
                <a:latin typeface="Calibri"/>
                <a:ea typeface="Calibri"/>
                <a:cs typeface="Poppins Light"/>
              </a:rPr>
              <a:t>Hva er kontrollkomiteen?</a:t>
            </a:r>
            <a:endParaRPr lang="en-US">
              <a:latin typeface="Calibri"/>
              <a:ea typeface="Calibri"/>
              <a:cs typeface="Poppins Light"/>
            </a:endParaRPr>
          </a:p>
          <a:p>
            <a:r>
              <a:rPr lang="nb-NO">
                <a:latin typeface="Calibri"/>
                <a:ea typeface="Calibri"/>
                <a:cs typeface="Poppins Light"/>
              </a:rPr>
              <a:t>Hva er forskjellen på utvalg, nettverk og arbeidsgrupper?</a:t>
            </a:r>
            <a:endParaRPr lang="en-US">
              <a:latin typeface="Calibri"/>
              <a:ea typeface="Calibri"/>
              <a:cs typeface="Poppins Light"/>
            </a:endParaRPr>
          </a:p>
          <a:p>
            <a:r>
              <a:rPr lang="nb-NO">
                <a:latin typeface="Calibri"/>
                <a:ea typeface="Calibri"/>
                <a:cs typeface="Poppins Light"/>
              </a:rPr>
              <a:t>Hvilke utvalg har vi i Nei til EU nå?</a:t>
            </a:r>
            <a:endParaRPr lang="en-US">
              <a:latin typeface="Calibri"/>
              <a:ea typeface="Calibri"/>
              <a:cs typeface="Poppins Light"/>
            </a:endParaRPr>
          </a:p>
          <a:p>
            <a:endParaRPr lang="nb-NO">
              <a:ea typeface="Calibri"/>
            </a:endParaRPr>
          </a:p>
        </p:txBody>
      </p:sp>
    </p:spTree>
    <p:extLst>
      <p:ext uri="{BB962C8B-B14F-4D97-AF65-F5344CB8AC3E}">
        <p14:creationId xmlns:p14="http://schemas.microsoft.com/office/powerpoint/2010/main" val="149175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C4690-26BF-A925-04F3-56808B0370C5}"/>
              </a:ext>
            </a:extLst>
          </p:cNvPr>
          <p:cNvSpPr>
            <a:spLocks noGrp="1"/>
          </p:cNvSpPr>
          <p:nvPr>
            <p:ph type="title"/>
          </p:nvPr>
        </p:nvSpPr>
        <p:spPr/>
        <p:txBody>
          <a:bodyPr/>
          <a:lstStyle/>
          <a:p>
            <a:r>
              <a:rPr lang="nb-NO">
                <a:ea typeface="Calibri"/>
                <a:cs typeface="Arial"/>
              </a:rPr>
              <a:t>Styringsdokumenter</a:t>
            </a:r>
            <a:endParaRPr lang="nb-NO"/>
          </a:p>
        </p:txBody>
      </p:sp>
      <p:sp>
        <p:nvSpPr>
          <p:cNvPr id="3" name="Plassholder for tekst 2">
            <a:extLst>
              <a:ext uri="{FF2B5EF4-FFF2-40B4-BE49-F238E27FC236}">
                <a16:creationId xmlns:a16="http://schemas.microsoft.com/office/drawing/2014/main" id="{CDD87672-37DE-F8A4-E6D5-52D27F2973CE}"/>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96832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 name="Plassholder for bilde 2">
            <a:extLst>
              <a:ext uri="{FF2B5EF4-FFF2-40B4-BE49-F238E27FC236}">
                <a16:creationId xmlns:a16="http://schemas.microsoft.com/office/drawing/2014/main" id="{3776E0D9-DD28-66BD-1E99-FD1698E9B754}"/>
              </a:ext>
            </a:extLst>
          </p:cNvPr>
          <p:cNvGraphicFramePr>
            <a:graphicFrameLocks/>
          </p:cNvGraphicFramePr>
          <p:nvPr>
            <p:extLst>
              <p:ext uri="{D42A27DB-BD31-4B8C-83A1-F6EECF244321}">
                <p14:modId xmlns:p14="http://schemas.microsoft.com/office/powerpoint/2010/main" val="2759354429"/>
              </p:ext>
            </p:extLst>
          </p:nvPr>
        </p:nvGraphicFramePr>
        <p:xfrm>
          <a:off x="838200" y="1035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68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9D967-C847-0A4D-A661-029355C77A8D}"/>
              </a:ext>
            </a:extLst>
          </p:cNvPr>
          <p:cNvSpPr>
            <a:spLocks noGrp="1"/>
          </p:cNvSpPr>
          <p:nvPr>
            <p:ph type="title"/>
          </p:nvPr>
        </p:nvSpPr>
        <p:spPr/>
        <p:txBody>
          <a:bodyPr/>
          <a:lstStyle/>
          <a:p>
            <a:r>
              <a:rPr lang="nb-NO">
                <a:ea typeface="Calibri"/>
                <a:cs typeface="Arial"/>
              </a:rPr>
              <a:t>Diskusjon arbeidsplan</a:t>
            </a:r>
            <a:endParaRPr lang="nb-NO">
              <a:ea typeface="Calibri"/>
            </a:endParaRPr>
          </a:p>
        </p:txBody>
      </p:sp>
      <p:sp>
        <p:nvSpPr>
          <p:cNvPr id="3" name="Plassholder for innhold 2">
            <a:extLst>
              <a:ext uri="{FF2B5EF4-FFF2-40B4-BE49-F238E27FC236}">
                <a16:creationId xmlns:a16="http://schemas.microsoft.com/office/drawing/2014/main" id="{9C3496E0-C049-F594-00DE-C4BADDF24ED7}"/>
              </a:ext>
            </a:extLst>
          </p:cNvPr>
          <p:cNvSpPr>
            <a:spLocks noGrp="1"/>
          </p:cNvSpPr>
          <p:nvPr>
            <p:ph idx="1"/>
          </p:nvPr>
        </p:nvSpPr>
        <p:spPr/>
        <p:txBody>
          <a:bodyPr vert="horz" lIns="91440" tIns="45720" rIns="91440" bIns="45720" numCol="1" rtlCol="0" anchor="t">
            <a:normAutofit/>
          </a:bodyPr>
          <a:lstStyle/>
          <a:p>
            <a:r>
              <a:rPr lang="nb-NO">
                <a:latin typeface="Calibri"/>
                <a:ea typeface="Calibri"/>
                <a:cs typeface="Segoe UI"/>
              </a:rPr>
              <a:t>Se over arbeidsplanen. Diskuter betydningen dette dokumentet har for organisasjonen.</a:t>
            </a:r>
            <a:endParaRPr lang="en-US">
              <a:latin typeface="Calibri"/>
              <a:ea typeface="Calibri"/>
              <a:cs typeface="Segoe UI"/>
            </a:endParaRPr>
          </a:p>
          <a:p>
            <a:r>
              <a:rPr lang="nb-NO">
                <a:latin typeface="Calibri"/>
                <a:ea typeface="Calibri"/>
                <a:cs typeface="Segoe UI"/>
              </a:rPr>
              <a:t>Hvilken betydning har arbeidsplanen for arbeidet vi gjør i vårt fylke? </a:t>
            </a:r>
            <a:endParaRPr lang="en-US">
              <a:latin typeface="Calibri"/>
              <a:ea typeface="Calibri"/>
              <a:cs typeface="Segoe UI"/>
            </a:endParaRPr>
          </a:p>
          <a:p>
            <a:r>
              <a:rPr lang="nb-NO">
                <a:latin typeface="Calibri"/>
                <a:ea typeface="Calibri"/>
                <a:cs typeface="Segoe UI"/>
              </a:rPr>
              <a:t>Hvilke områder innenfor arbeidsplanen er det vårt lag skal prioritere? </a:t>
            </a:r>
            <a:endParaRPr lang="en-US">
              <a:latin typeface="Calibri"/>
              <a:ea typeface="Calibri"/>
              <a:cs typeface="Segoe UI"/>
            </a:endParaRPr>
          </a:p>
          <a:p>
            <a:endParaRPr lang="nb-NO">
              <a:ea typeface="Calibri"/>
            </a:endParaRPr>
          </a:p>
        </p:txBody>
      </p:sp>
    </p:spTree>
    <p:extLst>
      <p:ext uri="{BB962C8B-B14F-4D97-AF65-F5344CB8AC3E}">
        <p14:creationId xmlns:p14="http://schemas.microsoft.com/office/powerpoint/2010/main" val="21784781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presentasjon-bm" id="{97B725EE-3663-4B9D-BD7A-55A11D7840E6}" vid="{95ACD7D2-229A-4B3F-BCF1-3FC052E1B4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EF4818073E651458E5E9888559DE23A" ma:contentTypeVersion="21" ma:contentTypeDescription="Opprett et nytt dokument." ma:contentTypeScope="" ma:versionID="d0e796ce691ffe73c588490b320adc2f">
  <xsd:schema xmlns:xsd="http://www.w3.org/2001/XMLSchema" xmlns:xs="http://www.w3.org/2001/XMLSchema" xmlns:p="http://schemas.microsoft.com/office/2006/metadata/properties" xmlns:ns2="953aa11b-4b86-4762-aa3a-cb2659270843" xmlns:ns3="42b185ab-f8e4-438d-be19-c3ffc251a91b" targetNamespace="http://schemas.microsoft.com/office/2006/metadata/properties" ma:root="true" ma:fieldsID="7a04802bf51c641f1f254533e214d4cc" ns2:_="" ns3:_="">
    <xsd:import namespace="953aa11b-4b86-4762-aa3a-cb2659270843"/>
    <xsd:import namespace="42b185ab-f8e4-438d-be19-c3ffc251a9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a9acf86993974d6881787d5055a57c95" minOccurs="0"/>
                <xsd:element ref="ns3:Dokument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aa11b-4b86-4762-aa3a-cb265927084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c37665c5-3ca7-4795-88ab-da03b1b23d36}" ma:internalName="TaxCatchAll" ma:showField="CatchAllData" ma:web="953aa11b-4b86-4762-aa3a-cb26592708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b185ab-f8e4-438d-be19-c3ffc251a9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9acf86993974d6881787d5055a57c95" ma:index="20" nillable="true" ma:displayName="a9acf86993974d6881787d5055a57c95" ma:hidden="true" ma:internalName="a9acf86993974d6881787d5055a57c95">
      <xsd:simpleType>
        <xsd:restriction base="dms:Text"/>
      </xsd:simpleType>
    </xsd:element>
    <xsd:element name="Dokumentstatus" ma:index="21" nillable="true" ma:displayName="Dokumentstatus" ma:description="Oppgi status på dokumentet" ma:format="Dropdown" ma:internalName="Dokumentstatus">
      <xsd:simpleType>
        <xsd:restriction base="dms:Choice">
          <xsd:enumeration value="Ikke startet"/>
          <xsd:enumeration value="Under arbeid"/>
          <xsd:enumeration value="Ferdig "/>
          <xsd:enumeration value="Godkjent "/>
          <xsd:enumeration value="Til arkiv"/>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20736138-84a5-4e7d-b28a-5d3c7d0b4c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9acf86993974d6881787d5055a57c95 xmlns="42b185ab-f8e4-438d-be19-c3ffc251a91b" xsi:nil="true"/>
    <Dokumentstatus xmlns="42b185ab-f8e4-438d-be19-c3ffc251a91b" xsi:nil="true"/>
    <lcf76f155ced4ddcb4097134ff3c332f xmlns="42b185ab-f8e4-438d-be19-c3ffc251a91b">
      <Terms xmlns="http://schemas.microsoft.com/office/infopath/2007/PartnerControls"/>
    </lcf76f155ced4ddcb4097134ff3c332f>
    <TaxCatchAll xmlns="953aa11b-4b86-4762-aa3a-cb2659270843" xsi:nil="true"/>
  </documentManagement>
</p:properties>
</file>

<file path=customXml/itemProps1.xml><?xml version="1.0" encoding="utf-8"?>
<ds:datastoreItem xmlns:ds="http://schemas.openxmlformats.org/officeDocument/2006/customXml" ds:itemID="{C14CE006-43A7-4440-A2D9-3601E5D02FA0}">
  <ds:schemaRefs>
    <ds:schemaRef ds:uri="42b185ab-f8e4-438d-be19-c3ffc251a91b"/>
    <ds:schemaRef ds:uri="953aa11b-4b86-4762-aa3a-cb2659270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18A9F6-D72C-4E80-9062-BFA31DD3ED13}">
  <ds:schemaRefs>
    <ds:schemaRef ds:uri="http://schemas.microsoft.com/sharepoint/v3/contenttype/forms"/>
  </ds:schemaRefs>
</ds:datastoreItem>
</file>

<file path=customXml/itemProps3.xml><?xml version="1.0" encoding="utf-8"?>
<ds:datastoreItem xmlns:ds="http://schemas.openxmlformats.org/officeDocument/2006/customXml" ds:itemID="{D5AFFEE4-C784-4F25-AF35-D2C36EFA5D09}">
  <ds:schemaRefs>
    <ds:schemaRef ds:uri="42b185ab-f8e4-438d-be19-c3ffc251a91b"/>
    <ds:schemaRef ds:uri="953aa11b-4b86-4762-aa3a-cb265927084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Mal-presentasjon-bm (2)</Template>
  <TotalTime>0</TotalTime>
  <Words>1336</Words>
  <Application>Microsoft Office PowerPoint</Application>
  <PresentationFormat>Widescreen</PresentationFormat>
  <Paragraphs>94</Paragraphs>
  <Slides>15</Slides>
  <Notes>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15</vt:i4>
      </vt:variant>
    </vt:vector>
  </HeadingPairs>
  <TitlesOfParts>
    <vt:vector size="23" baseType="lpstr">
      <vt:lpstr>Arial</vt:lpstr>
      <vt:lpstr>Calibri</vt:lpstr>
      <vt:lpstr>Calibri Light</vt:lpstr>
      <vt:lpstr>Courier New</vt:lpstr>
      <vt:lpstr>Courier New,monospace</vt:lpstr>
      <vt:lpstr>Poppins Light</vt:lpstr>
      <vt:lpstr>Wingdings</vt:lpstr>
      <vt:lpstr>Office-tema</vt:lpstr>
      <vt:lpstr>Organisasjonen Nei til EU</vt:lpstr>
      <vt:lpstr>Læringsmål</vt:lpstr>
      <vt:lpstr>Innhold</vt:lpstr>
      <vt:lpstr>Nei til EUs oppbygning </vt:lpstr>
      <vt:lpstr>Oppbygning </vt:lpstr>
      <vt:lpstr>Til diskusjon</vt:lpstr>
      <vt:lpstr>Styringsdokumenter</vt:lpstr>
      <vt:lpstr>PowerPoint-presentasjon</vt:lpstr>
      <vt:lpstr>Diskusjon arbeidsplan</vt:lpstr>
      <vt:lpstr>Diskusjon vedtekter</vt:lpstr>
      <vt:lpstr>Diskusjon bærebjelker</vt:lpstr>
      <vt:lpstr>Organisasjonsdemokrati</vt:lpstr>
      <vt:lpstr>Å bruke organisasjons-demokratiet</vt:lpstr>
      <vt:lpstr>Diskusjon og oppgave</vt:lpstr>
      <vt:lpstr>Har du en tilbakemelding til dette skoleringsopplegget?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Frida Aune Borstad</dc:creator>
  <cp:lastModifiedBy>Frida Aune Borstad</cp:lastModifiedBy>
  <cp:revision>26</cp:revision>
  <dcterms:created xsi:type="dcterms:W3CDTF">2024-09-17T12:02:14Z</dcterms:created>
  <dcterms:modified xsi:type="dcterms:W3CDTF">2024-09-27T12:43:36Z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0x0101001EF4818073E651458E5E9888559DE23A</vt:lpwstr>
  </property>
  <property fmtid="{D5CDD505-2E9C-101B-9397-08002B2CF9AE}" pid="3" name="Order">
    <vt:r8>3838100</vt:r8>
  </property>
  <property fmtid="{D5CDD505-2E9C-101B-9397-08002B2CF9AE}" pid="4" name="MediaServiceImageTags">
    <vt:lpwstr/>
  </property>
</Properties>
</file>