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17"/>
  </p:notesMasterIdLst>
  <p:sldIdLst>
    <p:sldId id="256" r:id="rId5"/>
    <p:sldId id="277" r:id="rId6"/>
    <p:sldId id="273" r:id="rId7"/>
    <p:sldId id="259" r:id="rId8"/>
    <p:sldId id="275" r:id="rId9"/>
    <p:sldId id="263" r:id="rId10"/>
    <p:sldId id="260" r:id="rId11"/>
    <p:sldId id="276" r:id="rId12"/>
    <p:sldId id="265" r:id="rId13"/>
    <p:sldId id="261" r:id="rId14"/>
    <p:sldId id="267" r:id="rId15"/>
    <p:sldId id="272" r:id="rId16"/>
  </p:sldIdLst>
  <p:sldSz cx="12192000" cy="6858000"/>
  <p:notesSz cx="6858000" cy="9144000"/>
  <p:defaultTextStyle>
    <a:defPPr>
      <a:defRPr lang="nb-NO" alt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C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23E123-3D20-761C-EA98-8B9472A7CCA1}" v="332" dt="2024-09-29T14:07:16.892"/>
    <p1510:client id="{9DF962C3-6D5C-BD9F-6334-1CBC699E3AAE}" v="661" dt="2024-09-29T12:04:45.416"/>
    <p1510:client id="{F5D67328-2FCE-4C04-78F0-39D8E0757E76}" v="44" dt="2024-09-29T14:09:11.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Aune Borstad" userId="S::frida.aune.borstad@neitileu.no::5bfc1410-7c08-4177-b324-ba9ce9d52253" providerId="AD" clId="Web-{3323E123-3D20-761C-EA98-8B9472A7CCA1}"/>
    <pc:docChg chg="delSld modSld">
      <pc:chgData name="Frida Aune Borstad" userId="S::frida.aune.borstad@neitileu.no::5bfc1410-7c08-4177-b324-ba9ce9d52253" providerId="AD" clId="Web-{3323E123-3D20-761C-EA98-8B9472A7CCA1}" dt="2024-09-29T14:07:14.720" v="331"/>
      <pc:docMkLst>
        <pc:docMk/>
      </pc:docMkLst>
      <pc:sldChg chg="modSp modNotes">
        <pc:chgData name="Frida Aune Borstad" userId="S::frida.aune.borstad@neitileu.no::5bfc1410-7c08-4177-b324-ba9ce9d52253" providerId="AD" clId="Web-{3323E123-3D20-761C-EA98-8B9472A7CCA1}" dt="2024-09-29T13:54:34.035" v="52"/>
        <pc:sldMkLst>
          <pc:docMk/>
          <pc:sldMk cId="1589263183" sldId="256"/>
        </pc:sldMkLst>
        <pc:spChg chg="mod">
          <ac:chgData name="Frida Aune Borstad" userId="S::frida.aune.borstad@neitileu.no::5bfc1410-7c08-4177-b324-ba9ce9d52253" providerId="AD" clId="Web-{3323E123-3D20-761C-EA98-8B9472A7CCA1}" dt="2024-09-29T13:52:04.111" v="6" actId="20577"/>
          <ac:spMkLst>
            <pc:docMk/>
            <pc:sldMk cId="1589263183" sldId="256"/>
            <ac:spMk id="2" creationId="{462E4B45-9F1A-139E-6E63-C6BCF6A223AF}"/>
          </ac:spMkLst>
        </pc:spChg>
      </pc:sldChg>
      <pc:sldChg chg="modSp">
        <pc:chgData name="Frida Aune Borstad" userId="S::frida.aune.borstad@neitileu.no::5bfc1410-7c08-4177-b324-ba9ce9d52253" providerId="AD" clId="Web-{3323E123-3D20-761C-EA98-8B9472A7CCA1}" dt="2024-09-29T13:53:28.315" v="29" actId="20577"/>
        <pc:sldMkLst>
          <pc:docMk/>
          <pc:sldMk cId="3509504972" sldId="259"/>
        </pc:sldMkLst>
        <pc:spChg chg="mod">
          <ac:chgData name="Frida Aune Borstad" userId="S::frida.aune.borstad@neitileu.no::5bfc1410-7c08-4177-b324-ba9ce9d52253" providerId="AD" clId="Web-{3323E123-3D20-761C-EA98-8B9472A7CCA1}" dt="2024-09-29T13:53:28.315" v="29" actId="20577"/>
          <ac:spMkLst>
            <pc:docMk/>
            <pc:sldMk cId="3509504972" sldId="259"/>
            <ac:spMk id="2" creationId="{0CCDC142-992A-409A-477D-2BD3F7FABCBC}"/>
          </ac:spMkLst>
        </pc:spChg>
      </pc:sldChg>
      <pc:sldChg chg="modSp">
        <pc:chgData name="Frida Aune Borstad" userId="S::frida.aune.borstad@neitileu.no::5bfc1410-7c08-4177-b324-ba9ce9d52253" providerId="AD" clId="Web-{3323E123-3D20-761C-EA98-8B9472A7CCA1}" dt="2024-09-29T13:53:50.268" v="36" actId="20577"/>
        <pc:sldMkLst>
          <pc:docMk/>
          <pc:sldMk cId="2491402116" sldId="260"/>
        </pc:sldMkLst>
        <pc:spChg chg="mod">
          <ac:chgData name="Frida Aune Borstad" userId="S::frida.aune.borstad@neitileu.no::5bfc1410-7c08-4177-b324-ba9ce9d52253" providerId="AD" clId="Web-{3323E123-3D20-761C-EA98-8B9472A7CCA1}" dt="2024-09-29T13:53:50.268" v="36" actId="20577"/>
          <ac:spMkLst>
            <pc:docMk/>
            <pc:sldMk cId="2491402116" sldId="260"/>
            <ac:spMk id="2" creationId="{4DABB274-B899-A38B-4E0C-0E89832709A3}"/>
          </ac:spMkLst>
        </pc:spChg>
      </pc:sldChg>
      <pc:sldChg chg="modSp modNotes">
        <pc:chgData name="Frida Aune Borstad" userId="S::frida.aune.borstad@neitileu.no::5bfc1410-7c08-4177-b324-ba9ce9d52253" providerId="AD" clId="Web-{3323E123-3D20-761C-EA98-8B9472A7CCA1}" dt="2024-09-29T13:58:53.335" v="189"/>
        <pc:sldMkLst>
          <pc:docMk/>
          <pc:sldMk cId="718146016" sldId="261"/>
        </pc:sldMkLst>
        <pc:spChg chg="mod">
          <ac:chgData name="Frida Aune Borstad" userId="S::frida.aune.borstad@neitileu.no::5bfc1410-7c08-4177-b324-ba9ce9d52253" providerId="AD" clId="Web-{3323E123-3D20-761C-EA98-8B9472A7CCA1}" dt="2024-09-29T13:53:55.471" v="45" actId="20577"/>
          <ac:spMkLst>
            <pc:docMk/>
            <pc:sldMk cId="718146016" sldId="261"/>
            <ac:spMk id="2" creationId="{78DD70A1-D499-59D6-ACA4-4C7D1E135BD0}"/>
          </ac:spMkLst>
        </pc:spChg>
      </pc:sldChg>
      <pc:sldChg chg="del">
        <pc:chgData name="Frida Aune Borstad" userId="S::frida.aune.borstad@neitileu.no::5bfc1410-7c08-4177-b324-ba9ce9d52253" providerId="AD" clId="Web-{3323E123-3D20-761C-EA98-8B9472A7CCA1}" dt="2024-09-29T13:54:00.206" v="46"/>
        <pc:sldMkLst>
          <pc:docMk/>
          <pc:sldMk cId="2150570439" sldId="262"/>
        </pc:sldMkLst>
      </pc:sldChg>
      <pc:sldChg chg="modSp">
        <pc:chgData name="Frida Aune Borstad" userId="S::frida.aune.borstad@neitileu.no::5bfc1410-7c08-4177-b324-ba9ce9d52253" providerId="AD" clId="Web-{3323E123-3D20-761C-EA98-8B9472A7CCA1}" dt="2024-09-29T13:56:25.958" v="127" actId="20577"/>
        <pc:sldMkLst>
          <pc:docMk/>
          <pc:sldMk cId="4190460292" sldId="263"/>
        </pc:sldMkLst>
        <pc:spChg chg="mod">
          <ac:chgData name="Frida Aune Borstad" userId="S::frida.aune.borstad@neitileu.no::5bfc1410-7c08-4177-b324-ba9ce9d52253" providerId="AD" clId="Web-{3323E123-3D20-761C-EA98-8B9472A7CCA1}" dt="2024-09-29T13:56:25.958" v="127" actId="20577"/>
          <ac:spMkLst>
            <pc:docMk/>
            <pc:sldMk cId="4190460292" sldId="263"/>
            <ac:spMk id="5" creationId="{A0D48D83-4543-740A-5FFF-16A6302D273D}"/>
          </ac:spMkLst>
        </pc:spChg>
      </pc:sldChg>
      <pc:sldChg chg="modSp">
        <pc:chgData name="Frida Aune Borstad" userId="S::frida.aune.borstad@neitileu.no::5bfc1410-7c08-4177-b324-ba9ce9d52253" providerId="AD" clId="Web-{3323E123-3D20-761C-EA98-8B9472A7CCA1}" dt="2024-09-29T13:57:27.178" v="155" actId="20577"/>
        <pc:sldMkLst>
          <pc:docMk/>
          <pc:sldMk cId="2004057482" sldId="265"/>
        </pc:sldMkLst>
        <pc:spChg chg="mod">
          <ac:chgData name="Frida Aune Borstad" userId="S::frida.aune.borstad@neitileu.no::5bfc1410-7c08-4177-b324-ba9ce9d52253" providerId="AD" clId="Web-{3323E123-3D20-761C-EA98-8B9472A7CCA1}" dt="2024-09-29T13:57:27.178" v="155" actId="20577"/>
          <ac:spMkLst>
            <pc:docMk/>
            <pc:sldMk cId="2004057482" sldId="265"/>
            <ac:spMk id="5" creationId="{70081F73-419E-1492-87B7-303B95803D31}"/>
          </ac:spMkLst>
        </pc:spChg>
      </pc:sldChg>
      <pc:sldChg chg="modSp">
        <pc:chgData name="Frida Aune Borstad" userId="S::frida.aune.borstad@neitileu.no::5bfc1410-7c08-4177-b324-ba9ce9d52253" providerId="AD" clId="Web-{3323E123-3D20-761C-EA98-8B9472A7CCA1}" dt="2024-09-29T13:58:32.210" v="184" actId="20577"/>
        <pc:sldMkLst>
          <pc:docMk/>
          <pc:sldMk cId="4037813255" sldId="267"/>
        </pc:sldMkLst>
        <pc:spChg chg="mod">
          <ac:chgData name="Frida Aune Borstad" userId="S::frida.aune.borstad@neitileu.no::5bfc1410-7c08-4177-b324-ba9ce9d52253" providerId="AD" clId="Web-{3323E123-3D20-761C-EA98-8B9472A7CCA1}" dt="2024-09-29T13:58:32.210" v="184" actId="20577"/>
          <ac:spMkLst>
            <pc:docMk/>
            <pc:sldMk cId="4037813255" sldId="267"/>
            <ac:spMk id="7" creationId="{E1943E91-019D-327A-72A0-C33465B5D2A8}"/>
          </ac:spMkLst>
        </pc:spChg>
      </pc:sldChg>
      <pc:sldChg chg="del">
        <pc:chgData name="Frida Aune Borstad" userId="S::frida.aune.borstad@neitileu.no::5bfc1410-7c08-4177-b324-ba9ce9d52253" providerId="AD" clId="Web-{3323E123-3D20-761C-EA98-8B9472A7CCA1}" dt="2024-09-29T13:54:04.925" v="48"/>
        <pc:sldMkLst>
          <pc:docMk/>
          <pc:sldMk cId="1074596941" sldId="269"/>
        </pc:sldMkLst>
      </pc:sldChg>
      <pc:sldChg chg="del">
        <pc:chgData name="Frida Aune Borstad" userId="S::frida.aune.borstad@neitileu.no::5bfc1410-7c08-4177-b324-ba9ce9d52253" providerId="AD" clId="Web-{3323E123-3D20-761C-EA98-8B9472A7CCA1}" dt="2024-09-29T13:56:37.568" v="128"/>
        <pc:sldMkLst>
          <pc:docMk/>
          <pc:sldMk cId="1053148248" sldId="270"/>
        </pc:sldMkLst>
      </pc:sldChg>
      <pc:sldChg chg="del">
        <pc:chgData name="Frida Aune Borstad" userId="S::frida.aune.borstad@neitileu.no::5bfc1410-7c08-4177-b324-ba9ce9d52253" providerId="AD" clId="Web-{3323E123-3D20-761C-EA98-8B9472A7CCA1}" dt="2024-09-29T13:58:59.695" v="191"/>
        <pc:sldMkLst>
          <pc:docMk/>
          <pc:sldMk cId="1057463820" sldId="271"/>
        </pc:sldMkLst>
      </pc:sldChg>
      <pc:sldChg chg="modSp">
        <pc:chgData name="Frida Aune Borstad" userId="S::frida.aune.borstad@neitileu.no::5bfc1410-7c08-4177-b324-ba9ce9d52253" providerId="AD" clId="Web-{3323E123-3D20-761C-EA98-8B9472A7CCA1}" dt="2024-09-29T13:53:18.737" v="25" actId="20577"/>
        <pc:sldMkLst>
          <pc:docMk/>
          <pc:sldMk cId="845430372" sldId="273"/>
        </pc:sldMkLst>
        <pc:spChg chg="mod">
          <ac:chgData name="Frida Aune Borstad" userId="S::frida.aune.borstad@neitileu.no::5bfc1410-7c08-4177-b324-ba9ce9d52253" providerId="AD" clId="Web-{3323E123-3D20-761C-EA98-8B9472A7CCA1}" dt="2024-09-29T13:53:18.737" v="25" actId="20577"/>
          <ac:spMkLst>
            <pc:docMk/>
            <pc:sldMk cId="845430372" sldId="273"/>
            <ac:spMk id="3" creationId="{D2C33578-48A2-D231-CF08-3E5CCF92C0BD}"/>
          </ac:spMkLst>
        </pc:spChg>
      </pc:sldChg>
      <pc:sldChg chg="modSp">
        <pc:chgData name="Frida Aune Borstad" userId="S::frida.aune.borstad@neitileu.no::5bfc1410-7c08-4177-b324-ba9ce9d52253" providerId="AD" clId="Web-{3323E123-3D20-761C-EA98-8B9472A7CCA1}" dt="2024-09-29T13:52:13.314" v="7" actId="20577"/>
        <pc:sldMkLst>
          <pc:docMk/>
          <pc:sldMk cId="2166299958" sldId="274"/>
        </pc:sldMkLst>
        <pc:spChg chg="mod">
          <ac:chgData name="Frida Aune Borstad" userId="S::frida.aune.borstad@neitileu.no::5bfc1410-7c08-4177-b324-ba9ce9d52253" providerId="AD" clId="Web-{3323E123-3D20-761C-EA98-8B9472A7CCA1}" dt="2024-09-29T13:52:13.314" v="7" actId="20577"/>
          <ac:spMkLst>
            <pc:docMk/>
            <pc:sldMk cId="2166299958" sldId="274"/>
            <ac:spMk id="3" creationId="{59C7611C-3A4B-624E-5347-2DA72C2C778D}"/>
          </ac:spMkLst>
        </pc:spChg>
      </pc:sldChg>
      <pc:sldChg chg="addSp delSp modSp modNotes">
        <pc:chgData name="Frida Aune Borstad" userId="S::frida.aune.borstad@neitileu.no::5bfc1410-7c08-4177-b324-ba9ce9d52253" providerId="AD" clId="Web-{3323E123-3D20-761C-EA98-8B9472A7CCA1}" dt="2024-09-29T14:01:37.212" v="194" actId="1076"/>
        <pc:sldMkLst>
          <pc:docMk/>
          <pc:sldMk cId="3941688821" sldId="275"/>
        </pc:sldMkLst>
        <pc:spChg chg="mod">
          <ac:chgData name="Frida Aune Borstad" userId="S::frida.aune.borstad@neitileu.no::5bfc1410-7c08-4177-b324-ba9ce9d52253" providerId="AD" clId="Web-{3323E123-3D20-761C-EA98-8B9472A7CCA1}" dt="2024-09-29T13:54:52.425" v="57" actId="20577"/>
          <ac:spMkLst>
            <pc:docMk/>
            <pc:sldMk cId="3941688821" sldId="275"/>
            <ac:spMk id="2" creationId="{B56B675B-27D7-D567-D359-B34667334FEC}"/>
          </ac:spMkLst>
        </pc:spChg>
        <pc:spChg chg="mod">
          <ac:chgData name="Frida Aune Borstad" userId="S::frida.aune.borstad@neitileu.no::5bfc1410-7c08-4177-b324-ba9ce9d52253" providerId="AD" clId="Web-{3323E123-3D20-761C-EA98-8B9472A7CCA1}" dt="2024-09-29T13:55:45.661" v="104" actId="20577"/>
          <ac:spMkLst>
            <pc:docMk/>
            <pc:sldMk cId="3941688821" sldId="275"/>
            <ac:spMk id="3" creationId="{6EEC6E80-D234-DC3F-86EB-7A6477FB9399}"/>
          </ac:spMkLst>
        </pc:spChg>
        <pc:spChg chg="add del mod">
          <ac:chgData name="Frida Aune Borstad" userId="S::frida.aune.borstad@neitileu.no::5bfc1410-7c08-4177-b324-ba9ce9d52253" providerId="AD" clId="Web-{3323E123-3D20-761C-EA98-8B9472A7CCA1}" dt="2024-09-29T14:01:29.853" v="192"/>
          <ac:spMkLst>
            <pc:docMk/>
            <pc:sldMk cId="3941688821" sldId="275"/>
            <ac:spMk id="6" creationId="{38E360B3-448F-F3D4-F156-B55926DC94EE}"/>
          </ac:spMkLst>
        </pc:spChg>
        <pc:picChg chg="del">
          <ac:chgData name="Frida Aune Borstad" userId="S::frida.aune.borstad@neitileu.no::5bfc1410-7c08-4177-b324-ba9ce9d52253" providerId="AD" clId="Web-{3323E123-3D20-761C-EA98-8B9472A7CCA1}" dt="2024-09-29T13:54:13.222" v="49"/>
          <ac:picMkLst>
            <pc:docMk/>
            <pc:sldMk cId="3941688821" sldId="275"/>
            <ac:picMk id="5" creationId="{0C66BEE9-20D3-0A62-4218-7DCB846E53F7}"/>
          </ac:picMkLst>
        </pc:picChg>
        <pc:picChg chg="add mod ord">
          <ac:chgData name="Frida Aune Borstad" userId="S::frida.aune.borstad@neitileu.no::5bfc1410-7c08-4177-b324-ba9ce9d52253" providerId="AD" clId="Web-{3323E123-3D20-761C-EA98-8B9472A7CCA1}" dt="2024-09-29T14:01:37.212" v="194" actId="1076"/>
          <ac:picMkLst>
            <pc:docMk/>
            <pc:sldMk cId="3941688821" sldId="275"/>
            <ac:picMk id="7" creationId="{877EBF03-DF8A-4798-C81A-521568DAA420}"/>
          </ac:picMkLst>
        </pc:picChg>
      </pc:sldChg>
      <pc:sldChg chg="modSp modNotes">
        <pc:chgData name="Frida Aune Borstad" userId="S::frida.aune.borstad@neitileu.no::5bfc1410-7c08-4177-b324-ba9ce9d52253" providerId="AD" clId="Web-{3323E123-3D20-761C-EA98-8B9472A7CCA1}" dt="2024-09-29T14:07:14.720" v="331"/>
        <pc:sldMkLst>
          <pc:docMk/>
          <pc:sldMk cId="1529150446" sldId="276"/>
        </pc:sldMkLst>
        <pc:spChg chg="mod">
          <ac:chgData name="Frida Aune Borstad" userId="S::frida.aune.borstad@neitileu.no::5bfc1410-7c08-4177-b324-ba9ce9d52253" providerId="AD" clId="Web-{3323E123-3D20-761C-EA98-8B9472A7CCA1}" dt="2024-09-29T14:05:35.672" v="252" actId="20577"/>
          <ac:spMkLst>
            <pc:docMk/>
            <pc:sldMk cId="1529150446" sldId="276"/>
            <ac:spMk id="2" creationId="{490F41B2-F838-ECC5-78A0-FF0FCCB0BC36}"/>
          </ac:spMkLst>
        </pc:spChg>
        <pc:spChg chg="mod">
          <ac:chgData name="Frida Aune Borstad" userId="S::frida.aune.borstad@neitileu.no::5bfc1410-7c08-4177-b324-ba9ce9d52253" providerId="AD" clId="Web-{3323E123-3D20-761C-EA98-8B9472A7CCA1}" dt="2024-09-29T14:07:09.517" v="329" actId="20577"/>
          <ac:spMkLst>
            <pc:docMk/>
            <pc:sldMk cId="1529150446" sldId="276"/>
            <ac:spMk id="3" creationId="{3B165A0B-8063-6A8C-A4CE-BBD3D777787B}"/>
          </ac:spMkLst>
        </pc:spChg>
      </pc:sldChg>
      <pc:sldChg chg="addSp delSp modSp del modNotes">
        <pc:chgData name="Frida Aune Borstad" userId="S::frida.aune.borstad@neitileu.no::5bfc1410-7c08-4177-b324-ba9ce9d52253" providerId="AD" clId="Web-{3323E123-3D20-761C-EA98-8B9472A7CCA1}" dt="2024-09-29T13:58:54.819" v="190"/>
        <pc:sldMkLst>
          <pc:docMk/>
          <pc:sldMk cId="3129849241" sldId="277"/>
        </pc:sldMkLst>
        <pc:spChg chg="mod">
          <ac:chgData name="Frida Aune Borstad" userId="S::frida.aune.borstad@neitileu.no::5bfc1410-7c08-4177-b324-ba9ce9d52253" providerId="AD" clId="Web-{3323E123-3D20-761C-EA98-8B9472A7CCA1}" dt="2024-09-29T13:57:53.131" v="165" actId="20577"/>
          <ac:spMkLst>
            <pc:docMk/>
            <pc:sldMk cId="3129849241" sldId="277"/>
            <ac:spMk id="2" creationId="{2EB0062D-816B-2327-32D2-E74432C19F04}"/>
          </ac:spMkLst>
        </pc:spChg>
        <pc:spChg chg="mod">
          <ac:chgData name="Frida Aune Borstad" userId="S::frida.aune.borstad@neitileu.no::5bfc1410-7c08-4177-b324-ba9ce9d52253" providerId="AD" clId="Web-{3323E123-3D20-761C-EA98-8B9472A7CCA1}" dt="2024-09-29T13:57:49.553" v="161" actId="20577"/>
          <ac:spMkLst>
            <pc:docMk/>
            <pc:sldMk cId="3129849241" sldId="277"/>
            <ac:spMk id="3" creationId="{AE2B1DAD-E324-EE02-B8E1-C2281F2A539B}"/>
          </ac:spMkLst>
        </pc:spChg>
        <pc:spChg chg="add mod">
          <ac:chgData name="Frida Aune Borstad" userId="S::frida.aune.borstad@neitileu.no::5bfc1410-7c08-4177-b324-ba9ce9d52253" providerId="AD" clId="Web-{3323E123-3D20-761C-EA98-8B9472A7CCA1}" dt="2024-09-29T13:57:43.115" v="156"/>
          <ac:spMkLst>
            <pc:docMk/>
            <pc:sldMk cId="3129849241" sldId="277"/>
            <ac:spMk id="6" creationId="{E21B5BB2-0CD9-1D62-6785-3D008AB95E5F}"/>
          </ac:spMkLst>
        </pc:spChg>
        <pc:picChg chg="del">
          <ac:chgData name="Frida Aune Borstad" userId="S::frida.aune.borstad@neitileu.no::5bfc1410-7c08-4177-b324-ba9ce9d52253" providerId="AD" clId="Web-{3323E123-3D20-761C-EA98-8B9472A7CCA1}" dt="2024-09-29T13:57:43.115" v="156"/>
          <ac:picMkLst>
            <pc:docMk/>
            <pc:sldMk cId="3129849241" sldId="277"/>
            <ac:picMk id="5" creationId="{27D782A3-4FF0-8197-5E7F-247BFE182081}"/>
          </ac:picMkLst>
        </pc:picChg>
      </pc:sldChg>
      <pc:sldChg chg="del">
        <pc:chgData name="Frida Aune Borstad" userId="S::frida.aune.borstad@neitileu.no::5bfc1410-7c08-4177-b324-ba9ce9d52253" providerId="AD" clId="Web-{3323E123-3D20-761C-EA98-8B9472A7CCA1}" dt="2024-09-29T13:54:02.831" v="47"/>
        <pc:sldMkLst>
          <pc:docMk/>
          <pc:sldMk cId="2474143510" sldId="278"/>
        </pc:sldMkLst>
      </pc:sldChg>
    </pc:docChg>
  </pc:docChgLst>
  <pc:docChgLst>
    <pc:chgData name="Frida Aune Borstad" userId="S::frida.aune.borstad@neitileu.no::5bfc1410-7c08-4177-b324-ba9ce9d52253" providerId="AD" clId="Web-{9CA127FA-7ECC-7CBF-A2A9-9DDD36653F80}"/>
    <pc:docChg chg="modSld">
      <pc:chgData name="Frida Aune Borstad" userId="S::frida.aune.borstad@neitileu.no::5bfc1410-7c08-4177-b324-ba9ce9d52253" providerId="AD" clId="Web-{9CA127FA-7ECC-7CBF-A2A9-9DDD36653F80}" dt="2024-09-17T13:03:00.003" v="1" actId="20577"/>
      <pc:docMkLst>
        <pc:docMk/>
      </pc:docMkLst>
      <pc:sldChg chg="modSp">
        <pc:chgData name="Frida Aune Borstad" userId="S::frida.aune.borstad@neitileu.no::5bfc1410-7c08-4177-b324-ba9ce9d52253" providerId="AD" clId="Web-{9CA127FA-7ECC-7CBF-A2A9-9DDD36653F80}" dt="2024-09-17T13:03:00.003" v="1" actId="20577"/>
        <pc:sldMkLst>
          <pc:docMk/>
          <pc:sldMk cId="845430372" sldId="273"/>
        </pc:sldMkLst>
        <pc:spChg chg="mod">
          <ac:chgData name="Frida Aune Borstad" userId="S::frida.aune.borstad@neitileu.no::5bfc1410-7c08-4177-b324-ba9ce9d52253" providerId="AD" clId="Web-{9CA127FA-7ECC-7CBF-A2A9-9DDD36653F80}" dt="2024-09-17T13:03:00.003" v="1" actId="20577"/>
          <ac:spMkLst>
            <pc:docMk/>
            <pc:sldMk cId="845430372" sldId="273"/>
            <ac:spMk id="3" creationId="{D2C33578-48A2-D231-CF08-3E5CCF92C0BD}"/>
          </ac:spMkLst>
        </pc:spChg>
      </pc:sldChg>
    </pc:docChg>
  </pc:docChgLst>
  <pc:docChgLst>
    <pc:chgData name="Frida Aune Borstad" userId="S::frida.aune.borstad@neitileu.no::5bfc1410-7c08-4177-b324-ba9ce9d52253" providerId="AD" clId="Web-{F5D67328-2FCE-4C04-78F0-39D8E0757E76}"/>
    <pc:docChg chg="addSld delSld modSld">
      <pc:chgData name="Frida Aune Borstad" userId="S::frida.aune.borstad@neitileu.no::5bfc1410-7c08-4177-b324-ba9ce9d52253" providerId="AD" clId="Web-{F5D67328-2FCE-4C04-78F0-39D8E0757E76}" dt="2024-09-29T14:09:11.127" v="41"/>
      <pc:docMkLst>
        <pc:docMk/>
      </pc:docMkLst>
      <pc:sldChg chg="del">
        <pc:chgData name="Frida Aune Borstad" userId="S::frida.aune.borstad@neitileu.no::5bfc1410-7c08-4177-b324-ba9ce9d52253" providerId="AD" clId="Web-{F5D67328-2FCE-4C04-78F0-39D8E0757E76}" dt="2024-09-29T14:09:11.127" v="41"/>
        <pc:sldMkLst>
          <pc:docMk/>
          <pc:sldMk cId="2166299958" sldId="274"/>
        </pc:sldMkLst>
      </pc:sldChg>
      <pc:sldChg chg="modSp new">
        <pc:chgData name="Frida Aune Borstad" userId="S::frida.aune.borstad@neitileu.no::5bfc1410-7c08-4177-b324-ba9ce9d52253" providerId="AD" clId="Web-{F5D67328-2FCE-4C04-78F0-39D8E0757E76}" dt="2024-09-29T14:09:07.674" v="40" actId="20577"/>
        <pc:sldMkLst>
          <pc:docMk/>
          <pc:sldMk cId="3300012456" sldId="277"/>
        </pc:sldMkLst>
        <pc:spChg chg="mod">
          <ac:chgData name="Frida Aune Borstad" userId="S::frida.aune.borstad@neitileu.no::5bfc1410-7c08-4177-b324-ba9ce9d52253" providerId="AD" clId="Web-{F5D67328-2FCE-4C04-78F0-39D8E0757E76}" dt="2024-09-29T14:08:31.440" v="3" actId="20577"/>
          <ac:spMkLst>
            <pc:docMk/>
            <pc:sldMk cId="3300012456" sldId="277"/>
            <ac:spMk id="2" creationId="{7B17749B-3440-E5FE-4FE2-0F8B6ED1D11B}"/>
          </ac:spMkLst>
        </pc:spChg>
        <pc:spChg chg="mod">
          <ac:chgData name="Frida Aune Borstad" userId="S::frida.aune.borstad@neitileu.no::5bfc1410-7c08-4177-b324-ba9ce9d52253" providerId="AD" clId="Web-{F5D67328-2FCE-4C04-78F0-39D8E0757E76}" dt="2024-09-29T14:09:07.674" v="40" actId="20577"/>
          <ac:spMkLst>
            <pc:docMk/>
            <pc:sldMk cId="3300012456" sldId="277"/>
            <ac:spMk id="3" creationId="{20FDF311-8E4B-E70C-F134-5681EB3E9BE3}"/>
          </ac:spMkLst>
        </pc:spChg>
      </pc:sldChg>
    </pc:docChg>
  </pc:docChgLst>
  <pc:docChgLst>
    <pc:chgData name="Frida Aune Borstad" userId="5bfc1410-7c08-4177-b324-ba9ce9d52253" providerId="ADAL" clId="{FA032260-822F-4A31-8A51-BCB8C537B2B4}"/>
    <pc:docChg chg="undo custSel addSld delSld modSld sldOrd">
      <pc:chgData name="Frida Aune Borstad" userId="5bfc1410-7c08-4177-b324-ba9ce9d52253" providerId="ADAL" clId="{FA032260-822F-4A31-8A51-BCB8C537B2B4}" dt="2024-03-19T15:25:10.653" v="459" actId="2696"/>
      <pc:docMkLst>
        <pc:docMk/>
      </pc:docMkLst>
      <pc:sldChg chg="modSp mod modNotesTx">
        <pc:chgData name="Frida Aune Borstad" userId="5bfc1410-7c08-4177-b324-ba9ce9d52253" providerId="ADAL" clId="{FA032260-822F-4A31-8A51-BCB8C537B2B4}" dt="2024-03-19T15:21:01.817" v="284" actId="20577"/>
        <pc:sldMkLst>
          <pc:docMk/>
          <pc:sldMk cId="1589263183" sldId="256"/>
        </pc:sldMkLst>
        <pc:spChg chg="mod">
          <ac:chgData name="Frida Aune Borstad" userId="5bfc1410-7c08-4177-b324-ba9ce9d52253" providerId="ADAL" clId="{FA032260-822F-4A31-8A51-BCB8C537B2B4}" dt="2024-03-19T15:21:01.817" v="284" actId="20577"/>
          <ac:spMkLst>
            <pc:docMk/>
            <pc:sldMk cId="1589263183" sldId="256"/>
            <ac:spMk id="2" creationId="{462E4B45-9F1A-139E-6E63-C6BCF6A223AF}"/>
          </ac:spMkLst>
        </pc:spChg>
      </pc:sldChg>
      <pc:sldChg chg="addSp delSp modSp del mod modClrScheme chgLayout modNotesTx">
        <pc:chgData name="Frida Aune Borstad" userId="5bfc1410-7c08-4177-b324-ba9ce9d52253" providerId="ADAL" clId="{FA032260-822F-4A31-8A51-BCB8C537B2B4}" dt="2024-03-19T15:25:10.653" v="459" actId="2696"/>
        <pc:sldMkLst>
          <pc:docMk/>
          <pc:sldMk cId="3771121633" sldId="257"/>
        </pc:sldMkLst>
        <pc:spChg chg="mod ord">
          <ac:chgData name="Frida Aune Borstad" userId="5bfc1410-7c08-4177-b324-ba9ce9d52253" providerId="ADAL" clId="{FA032260-822F-4A31-8A51-BCB8C537B2B4}" dt="2024-03-19T15:23:57.592" v="309" actId="700"/>
          <ac:spMkLst>
            <pc:docMk/>
            <pc:sldMk cId="3771121633" sldId="257"/>
            <ac:spMk id="2" creationId="{263D45D5-135F-85D0-6234-1AD2DF26202C}"/>
          </ac:spMkLst>
        </pc:spChg>
        <pc:spChg chg="add del mod ord">
          <ac:chgData name="Frida Aune Borstad" userId="5bfc1410-7c08-4177-b324-ba9ce9d52253" providerId="ADAL" clId="{FA032260-822F-4A31-8A51-BCB8C537B2B4}" dt="2024-03-19T15:22:10.162" v="294" actId="26606"/>
          <ac:spMkLst>
            <pc:docMk/>
            <pc:sldMk cId="3771121633" sldId="257"/>
            <ac:spMk id="3" creationId="{5BF12010-ED94-4B7D-7F4C-88351CFE3702}"/>
          </ac:spMkLst>
        </pc:spChg>
        <pc:spChg chg="add del">
          <ac:chgData name="Frida Aune Borstad" userId="5bfc1410-7c08-4177-b324-ba9ce9d52253" providerId="ADAL" clId="{FA032260-822F-4A31-8A51-BCB8C537B2B4}" dt="2024-03-19T15:06:56.335" v="24" actId="22"/>
          <ac:spMkLst>
            <pc:docMk/>
            <pc:sldMk cId="3771121633" sldId="257"/>
            <ac:spMk id="5" creationId="{D82C7964-2410-A981-F9F1-04F99DD8C450}"/>
          </ac:spMkLst>
        </pc:spChg>
        <pc:spChg chg="add mod ord">
          <ac:chgData name="Frida Aune Borstad" userId="5bfc1410-7c08-4177-b324-ba9ce9d52253" providerId="ADAL" clId="{FA032260-822F-4A31-8A51-BCB8C537B2B4}" dt="2024-03-19T15:23:57.592" v="309" actId="700"/>
          <ac:spMkLst>
            <pc:docMk/>
            <pc:sldMk cId="3771121633" sldId="257"/>
            <ac:spMk id="7" creationId="{CAF6E17F-F2A2-12CF-17E8-85A20F47745F}"/>
          </ac:spMkLst>
        </pc:spChg>
        <pc:graphicFrameChg chg="add del mod">
          <ac:chgData name="Frida Aune Borstad" userId="5bfc1410-7c08-4177-b324-ba9ce9d52253" providerId="ADAL" clId="{FA032260-822F-4A31-8A51-BCB8C537B2B4}" dt="2024-03-19T15:22:08.142" v="291" actId="26606"/>
          <ac:graphicFrameMkLst>
            <pc:docMk/>
            <pc:sldMk cId="3771121633" sldId="257"/>
            <ac:graphicFrameMk id="6" creationId="{DF266CE9-607A-AF6C-6A1E-B3783978B8F8}"/>
          </ac:graphicFrameMkLst>
        </pc:graphicFrameChg>
        <pc:graphicFrameChg chg="add del">
          <ac:chgData name="Frida Aune Borstad" userId="5bfc1410-7c08-4177-b324-ba9ce9d52253" providerId="ADAL" clId="{FA032260-822F-4A31-8A51-BCB8C537B2B4}" dt="2024-03-19T15:22:10.131" v="293" actId="26606"/>
          <ac:graphicFrameMkLst>
            <pc:docMk/>
            <pc:sldMk cId="3771121633" sldId="257"/>
            <ac:graphicFrameMk id="8" creationId="{E2388B71-419A-BB44-B31A-7455C9C4F94A}"/>
          </ac:graphicFrameMkLst>
        </pc:graphicFrameChg>
        <pc:graphicFrameChg chg="add mod ord modGraphic">
          <ac:chgData name="Frida Aune Borstad" userId="5bfc1410-7c08-4177-b324-ba9ce9d52253" providerId="ADAL" clId="{FA032260-822F-4A31-8A51-BCB8C537B2B4}" dt="2024-03-19T15:23:57.592" v="309" actId="700"/>
          <ac:graphicFrameMkLst>
            <pc:docMk/>
            <pc:sldMk cId="3771121633" sldId="257"/>
            <ac:graphicFrameMk id="10" creationId="{314F24FA-58A9-E06B-1900-1A5377DED3C2}"/>
          </ac:graphicFrameMkLst>
        </pc:graphicFrameChg>
      </pc:sldChg>
      <pc:sldChg chg="del modNotesTx">
        <pc:chgData name="Frida Aune Borstad" userId="5bfc1410-7c08-4177-b324-ba9ce9d52253" providerId="ADAL" clId="{FA032260-822F-4A31-8A51-BCB8C537B2B4}" dt="2024-03-19T15:21:41.746" v="288" actId="2696"/>
        <pc:sldMkLst>
          <pc:docMk/>
          <pc:sldMk cId="1535329778" sldId="258"/>
        </pc:sldMkLst>
      </pc:sldChg>
      <pc:sldChg chg="modSp mod">
        <pc:chgData name="Frida Aune Borstad" userId="5bfc1410-7c08-4177-b324-ba9ce9d52253" providerId="ADAL" clId="{FA032260-822F-4A31-8A51-BCB8C537B2B4}" dt="2024-03-15T13:41:05.255" v="11" actId="20577"/>
        <pc:sldMkLst>
          <pc:docMk/>
          <pc:sldMk cId="3509504972" sldId="259"/>
        </pc:sldMkLst>
        <pc:spChg chg="mod">
          <ac:chgData name="Frida Aune Borstad" userId="5bfc1410-7c08-4177-b324-ba9ce9d52253" providerId="ADAL" clId="{FA032260-822F-4A31-8A51-BCB8C537B2B4}" dt="2024-03-15T13:41:05.255" v="11" actId="20577"/>
          <ac:spMkLst>
            <pc:docMk/>
            <pc:sldMk cId="3509504972" sldId="259"/>
            <ac:spMk id="2" creationId="{0CCDC142-992A-409A-477D-2BD3F7FABCBC}"/>
          </ac:spMkLst>
        </pc:spChg>
      </pc:sldChg>
      <pc:sldChg chg="modSp mod">
        <pc:chgData name="Frida Aune Borstad" userId="5bfc1410-7c08-4177-b324-ba9ce9d52253" providerId="ADAL" clId="{FA032260-822F-4A31-8A51-BCB8C537B2B4}" dt="2024-03-19T15:16:01.139" v="147" actId="20577"/>
        <pc:sldMkLst>
          <pc:docMk/>
          <pc:sldMk cId="718146016" sldId="261"/>
        </pc:sldMkLst>
        <pc:spChg chg="mod">
          <ac:chgData name="Frida Aune Borstad" userId="5bfc1410-7c08-4177-b324-ba9ce9d52253" providerId="ADAL" clId="{FA032260-822F-4A31-8A51-BCB8C537B2B4}" dt="2024-03-19T15:16:01.139" v="147" actId="20577"/>
          <ac:spMkLst>
            <pc:docMk/>
            <pc:sldMk cId="718146016" sldId="261"/>
            <ac:spMk id="2" creationId="{78DD70A1-D499-59D6-ACA4-4C7D1E135BD0}"/>
          </ac:spMkLst>
        </pc:spChg>
      </pc:sldChg>
      <pc:sldChg chg="addSp delSp modSp mod modClrScheme chgLayout">
        <pc:chgData name="Frida Aune Borstad" userId="5bfc1410-7c08-4177-b324-ba9ce9d52253" providerId="ADAL" clId="{FA032260-822F-4A31-8A51-BCB8C537B2B4}" dt="2024-03-19T15:23:34.374" v="305" actId="6549"/>
        <pc:sldMkLst>
          <pc:docMk/>
          <pc:sldMk cId="4190460292" sldId="263"/>
        </pc:sldMkLst>
        <pc:spChg chg="add mod">
          <ac:chgData name="Frida Aune Borstad" userId="5bfc1410-7c08-4177-b324-ba9ce9d52253" providerId="ADAL" clId="{FA032260-822F-4A31-8A51-BCB8C537B2B4}" dt="2024-03-19T15:22:48.696" v="298" actId="11529"/>
          <ac:spMkLst>
            <pc:docMk/>
            <pc:sldMk cId="4190460292" sldId="263"/>
            <ac:spMk id="2" creationId="{1F5817A2-F00A-827B-DB5E-AFA1A1804098}"/>
          </ac:spMkLst>
        </pc:spChg>
        <pc:spChg chg="mod ord">
          <ac:chgData name="Frida Aune Borstad" userId="5bfc1410-7c08-4177-b324-ba9ce9d52253" providerId="ADAL" clId="{FA032260-822F-4A31-8A51-BCB8C537B2B4}" dt="2024-03-19T15:23:33.741" v="304" actId="700"/>
          <ac:spMkLst>
            <pc:docMk/>
            <pc:sldMk cId="4190460292" sldId="263"/>
            <ac:spMk id="4" creationId="{7ECEE232-BB7D-B478-6FF1-DF8C783CE292}"/>
          </ac:spMkLst>
        </pc:spChg>
        <pc:spChg chg="add del mod ord">
          <ac:chgData name="Frida Aune Borstad" userId="5bfc1410-7c08-4177-b324-ba9ce9d52253" providerId="ADAL" clId="{FA032260-822F-4A31-8A51-BCB8C537B2B4}" dt="2024-03-19T15:23:34.374" v="305" actId="6549"/>
          <ac:spMkLst>
            <pc:docMk/>
            <pc:sldMk cId="4190460292" sldId="263"/>
            <ac:spMk id="5" creationId="{A0D48D83-4543-740A-5FFF-16A6302D273D}"/>
          </ac:spMkLst>
        </pc:spChg>
        <pc:graphicFrameChg chg="add del mod">
          <ac:chgData name="Frida Aune Borstad" userId="5bfc1410-7c08-4177-b324-ba9ce9d52253" providerId="ADAL" clId="{FA032260-822F-4A31-8A51-BCB8C537B2B4}" dt="2024-03-19T15:23:02.250" v="299" actId="26606"/>
          <ac:graphicFrameMkLst>
            <pc:docMk/>
            <pc:sldMk cId="4190460292" sldId="263"/>
            <ac:graphicFrameMk id="7" creationId="{4AC8F200-D774-096B-0281-60E63CC7E9BE}"/>
          </ac:graphicFrameMkLst>
        </pc:graphicFrameChg>
        <pc:graphicFrameChg chg="add del mod">
          <ac:chgData name="Frida Aune Borstad" userId="5bfc1410-7c08-4177-b324-ba9ce9d52253" providerId="ADAL" clId="{FA032260-822F-4A31-8A51-BCB8C537B2B4}" dt="2024-03-19T15:23:30.288" v="303" actId="26606"/>
          <ac:graphicFrameMkLst>
            <pc:docMk/>
            <pc:sldMk cId="4190460292" sldId="263"/>
            <ac:graphicFrameMk id="8" creationId="{14178220-CB9E-F712-7D3C-28BEFB5E7811}"/>
          </ac:graphicFrameMkLst>
        </pc:graphicFrameChg>
      </pc:sldChg>
      <pc:sldChg chg="del">
        <pc:chgData name="Frida Aune Borstad" userId="5bfc1410-7c08-4177-b324-ba9ce9d52253" providerId="ADAL" clId="{FA032260-822F-4A31-8A51-BCB8C537B2B4}" dt="2024-03-19T15:21:38.486" v="287" actId="2696"/>
        <pc:sldMkLst>
          <pc:docMk/>
          <pc:sldMk cId="122076815" sldId="264"/>
        </pc:sldMkLst>
      </pc:sldChg>
      <pc:sldChg chg="modSp mod">
        <pc:chgData name="Frida Aune Borstad" userId="5bfc1410-7c08-4177-b324-ba9ce9d52253" providerId="ADAL" clId="{FA032260-822F-4A31-8A51-BCB8C537B2B4}" dt="2024-03-19T15:15:44.983" v="144" actId="20577"/>
        <pc:sldMkLst>
          <pc:docMk/>
          <pc:sldMk cId="2004057482" sldId="265"/>
        </pc:sldMkLst>
        <pc:spChg chg="mod">
          <ac:chgData name="Frida Aune Borstad" userId="5bfc1410-7c08-4177-b324-ba9ce9d52253" providerId="ADAL" clId="{FA032260-822F-4A31-8A51-BCB8C537B2B4}" dt="2024-03-19T15:15:44.983" v="144" actId="20577"/>
          <ac:spMkLst>
            <pc:docMk/>
            <pc:sldMk cId="2004057482" sldId="265"/>
            <ac:spMk id="4" creationId="{876F5209-6A1A-4F20-B0AB-4169ECEF4AE0}"/>
          </ac:spMkLst>
        </pc:spChg>
        <pc:spChg chg="mod">
          <ac:chgData name="Frida Aune Borstad" userId="5bfc1410-7c08-4177-b324-ba9ce9d52253" providerId="ADAL" clId="{FA032260-822F-4A31-8A51-BCB8C537B2B4}" dt="2024-03-19T15:15:27.441" v="132" actId="20577"/>
          <ac:spMkLst>
            <pc:docMk/>
            <pc:sldMk cId="2004057482" sldId="265"/>
            <ac:spMk id="5" creationId="{70081F73-419E-1492-87B7-303B95803D31}"/>
          </ac:spMkLst>
        </pc:spChg>
      </pc:sldChg>
      <pc:sldChg chg="del">
        <pc:chgData name="Frida Aune Borstad" userId="5bfc1410-7c08-4177-b324-ba9ce9d52253" providerId="ADAL" clId="{FA032260-822F-4A31-8A51-BCB8C537B2B4}" dt="2024-03-19T15:21:35.282" v="286" actId="2696"/>
        <pc:sldMkLst>
          <pc:docMk/>
          <pc:sldMk cId="3673621658" sldId="266"/>
        </pc:sldMkLst>
      </pc:sldChg>
      <pc:sldChg chg="modSp mod">
        <pc:chgData name="Frida Aune Borstad" userId="5bfc1410-7c08-4177-b324-ba9ce9d52253" providerId="ADAL" clId="{FA032260-822F-4A31-8A51-BCB8C537B2B4}" dt="2024-03-19T15:18:31.311" v="211" actId="20577"/>
        <pc:sldMkLst>
          <pc:docMk/>
          <pc:sldMk cId="4037813255" sldId="267"/>
        </pc:sldMkLst>
        <pc:spChg chg="mod">
          <ac:chgData name="Frida Aune Borstad" userId="5bfc1410-7c08-4177-b324-ba9ce9d52253" providerId="ADAL" clId="{FA032260-822F-4A31-8A51-BCB8C537B2B4}" dt="2024-03-19T15:16:20.376" v="163" actId="403"/>
          <ac:spMkLst>
            <pc:docMk/>
            <pc:sldMk cId="4037813255" sldId="267"/>
            <ac:spMk id="6" creationId="{F5031886-005E-25B1-51C0-8F763E2AB0EB}"/>
          </ac:spMkLst>
        </pc:spChg>
        <pc:spChg chg="mod">
          <ac:chgData name="Frida Aune Borstad" userId="5bfc1410-7c08-4177-b324-ba9ce9d52253" providerId="ADAL" clId="{FA032260-822F-4A31-8A51-BCB8C537B2B4}" dt="2024-03-19T15:18:31.311" v="211" actId="20577"/>
          <ac:spMkLst>
            <pc:docMk/>
            <pc:sldMk cId="4037813255" sldId="267"/>
            <ac:spMk id="7" creationId="{E1943E91-019D-327A-72A0-C33465B5D2A8}"/>
          </ac:spMkLst>
        </pc:spChg>
      </pc:sldChg>
      <pc:sldChg chg="del">
        <pc:chgData name="Frida Aune Borstad" userId="5bfc1410-7c08-4177-b324-ba9ce9d52253" providerId="ADAL" clId="{FA032260-822F-4A31-8A51-BCB8C537B2B4}" dt="2024-03-19T15:21:31.927" v="285" actId="2696"/>
        <pc:sldMkLst>
          <pc:docMk/>
          <pc:sldMk cId="4107678406" sldId="268"/>
        </pc:sldMkLst>
      </pc:sldChg>
      <pc:sldChg chg="modSp mod">
        <pc:chgData name="Frida Aune Borstad" userId="5bfc1410-7c08-4177-b324-ba9ce9d52253" providerId="ADAL" clId="{FA032260-822F-4A31-8A51-BCB8C537B2B4}" dt="2024-03-19T15:19:28.267" v="225" actId="20577"/>
        <pc:sldMkLst>
          <pc:docMk/>
          <pc:sldMk cId="1074596941" sldId="269"/>
        </pc:sldMkLst>
        <pc:spChg chg="mod">
          <ac:chgData name="Frida Aune Borstad" userId="5bfc1410-7c08-4177-b324-ba9ce9d52253" providerId="ADAL" clId="{FA032260-822F-4A31-8A51-BCB8C537B2B4}" dt="2024-03-19T15:19:09.228" v="217" actId="403"/>
          <ac:spMkLst>
            <pc:docMk/>
            <pc:sldMk cId="1074596941" sldId="269"/>
            <ac:spMk id="4" creationId="{6EA5CC2A-EA24-5A73-DF48-D48C50D1428E}"/>
          </ac:spMkLst>
        </pc:spChg>
        <pc:spChg chg="mod">
          <ac:chgData name="Frida Aune Borstad" userId="5bfc1410-7c08-4177-b324-ba9ce9d52253" providerId="ADAL" clId="{FA032260-822F-4A31-8A51-BCB8C537B2B4}" dt="2024-03-19T15:19:28.267" v="225" actId="20577"/>
          <ac:spMkLst>
            <pc:docMk/>
            <pc:sldMk cId="1074596941" sldId="269"/>
            <ac:spMk id="5" creationId="{52C81F87-90CB-08E9-E9EF-11264E60FCED}"/>
          </ac:spMkLst>
        </pc:spChg>
      </pc:sldChg>
      <pc:sldChg chg="modSp mod">
        <pc:chgData name="Frida Aune Borstad" userId="5bfc1410-7c08-4177-b324-ba9ce9d52253" providerId="ADAL" clId="{FA032260-822F-4A31-8A51-BCB8C537B2B4}" dt="2024-03-19T15:09:53.924" v="114" actId="403"/>
        <pc:sldMkLst>
          <pc:docMk/>
          <pc:sldMk cId="1053148248" sldId="270"/>
        </pc:sldMkLst>
        <pc:spChg chg="mod">
          <ac:chgData name="Frida Aune Borstad" userId="5bfc1410-7c08-4177-b324-ba9ce9d52253" providerId="ADAL" clId="{FA032260-822F-4A31-8A51-BCB8C537B2B4}" dt="2024-03-19T15:09:53.924" v="114" actId="403"/>
          <ac:spMkLst>
            <pc:docMk/>
            <pc:sldMk cId="1053148248" sldId="270"/>
            <ac:spMk id="2" creationId="{CF933DDC-1CE6-33D9-46DA-95E75DA014B4}"/>
          </ac:spMkLst>
        </pc:spChg>
        <pc:spChg chg="mod">
          <ac:chgData name="Frida Aune Borstad" userId="5bfc1410-7c08-4177-b324-ba9ce9d52253" providerId="ADAL" clId="{FA032260-822F-4A31-8A51-BCB8C537B2B4}" dt="2024-03-19T15:09:07.169" v="109" actId="403"/>
          <ac:spMkLst>
            <pc:docMk/>
            <pc:sldMk cId="1053148248" sldId="270"/>
            <ac:spMk id="3" creationId="{6EF55E02-04A1-65CA-8501-493508DA5E49}"/>
          </ac:spMkLst>
        </pc:spChg>
      </pc:sldChg>
      <pc:sldChg chg="modSp new mod">
        <pc:chgData name="Frida Aune Borstad" userId="5bfc1410-7c08-4177-b324-ba9ce9d52253" providerId="ADAL" clId="{FA032260-822F-4A31-8A51-BCB8C537B2B4}" dt="2024-03-19T15:17:43.677" v="197" actId="404"/>
        <pc:sldMkLst>
          <pc:docMk/>
          <pc:sldMk cId="1057463820" sldId="271"/>
        </pc:sldMkLst>
        <pc:spChg chg="mod">
          <ac:chgData name="Frida Aune Borstad" userId="5bfc1410-7c08-4177-b324-ba9ce9d52253" providerId="ADAL" clId="{FA032260-822F-4A31-8A51-BCB8C537B2B4}" dt="2024-03-19T15:16:47.588" v="178" actId="403"/>
          <ac:spMkLst>
            <pc:docMk/>
            <pc:sldMk cId="1057463820" sldId="271"/>
            <ac:spMk id="2" creationId="{3F7B5D9F-ECC7-846F-950D-F4A936CAB809}"/>
          </ac:spMkLst>
        </pc:spChg>
        <pc:spChg chg="mod">
          <ac:chgData name="Frida Aune Borstad" userId="5bfc1410-7c08-4177-b324-ba9ce9d52253" providerId="ADAL" clId="{FA032260-822F-4A31-8A51-BCB8C537B2B4}" dt="2024-03-19T15:17:43.677" v="197" actId="404"/>
          <ac:spMkLst>
            <pc:docMk/>
            <pc:sldMk cId="1057463820" sldId="271"/>
            <ac:spMk id="3" creationId="{0502DF6E-8100-6870-E48C-8BF0BC2A7C00}"/>
          </ac:spMkLst>
        </pc:spChg>
      </pc:sldChg>
      <pc:sldChg chg="modSp new mod ord">
        <pc:chgData name="Frida Aune Borstad" userId="5bfc1410-7c08-4177-b324-ba9ce9d52253" providerId="ADAL" clId="{FA032260-822F-4A31-8A51-BCB8C537B2B4}" dt="2024-03-19T15:20:48.805" v="265" actId="20577"/>
        <pc:sldMkLst>
          <pc:docMk/>
          <pc:sldMk cId="2046937942" sldId="272"/>
        </pc:sldMkLst>
        <pc:spChg chg="mod">
          <ac:chgData name="Frida Aune Borstad" userId="5bfc1410-7c08-4177-b324-ba9ce9d52253" providerId="ADAL" clId="{FA032260-822F-4A31-8A51-BCB8C537B2B4}" dt="2024-03-19T15:20:48.805" v="265" actId="20577"/>
          <ac:spMkLst>
            <pc:docMk/>
            <pc:sldMk cId="2046937942" sldId="272"/>
            <ac:spMk id="2" creationId="{F3C25D24-478F-FCC6-F632-496C23F5D8EB}"/>
          </ac:spMkLst>
        </pc:spChg>
      </pc:sldChg>
      <pc:sldChg chg="modSp new mod">
        <pc:chgData name="Frida Aune Borstad" userId="5bfc1410-7c08-4177-b324-ba9ce9d52253" providerId="ADAL" clId="{FA032260-822F-4A31-8A51-BCB8C537B2B4}" dt="2024-03-19T15:25:06.307" v="458" actId="20577"/>
        <pc:sldMkLst>
          <pc:docMk/>
          <pc:sldMk cId="845430372" sldId="273"/>
        </pc:sldMkLst>
        <pc:spChg chg="mod">
          <ac:chgData name="Frida Aune Borstad" userId="5bfc1410-7c08-4177-b324-ba9ce9d52253" providerId="ADAL" clId="{FA032260-822F-4A31-8A51-BCB8C537B2B4}" dt="2024-03-19T15:24:15.433" v="321" actId="403"/>
          <ac:spMkLst>
            <pc:docMk/>
            <pc:sldMk cId="845430372" sldId="273"/>
            <ac:spMk id="2" creationId="{70B7B068-B4FB-1AC5-2576-622805DA4685}"/>
          </ac:spMkLst>
        </pc:spChg>
        <pc:spChg chg="mod">
          <ac:chgData name="Frida Aune Borstad" userId="5bfc1410-7c08-4177-b324-ba9ce9d52253" providerId="ADAL" clId="{FA032260-822F-4A31-8A51-BCB8C537B2B4}" dt="2024-03-19T15:25:06.307" v="458" actId="20577"/>
          <ac:spMkLst>
            <pc:docMk/>
            <pc:sldMk cId="845430372" sldId="273"/>
            <ac:spMk id="3" creationId="{D2C33578-48A2-D231-CF08-3E5CCF92C0BD}"/>
          </ac:spMkLst>
        </pc:spChg>
      </pc:sldChg>
    </pc:docChg>
  </pc:docChgLst>
  <pc:docChgLst>
    <pc:chgData name="Frida Aune Borstad" userId="S::frida.aune.borstad@neitileu.no::5bfc1410-7c08-4177-b324-ba9ce9d52253" providerId="AD" clId="Web-{9DF962C3-6D5C-BD9F-6334-1CBC699E3AAE}"/>
    <pc:docChg chg="addSld delSld modSld">
      <pc:chgData name="Frida Aune Borstad" userId="S::frida.aune.borstad@neitileu.no::5bfc1410-7c08-4177-b324-ba9ce9d52253" providerId="AD" clId="Web-{9DF962C3-6D5C-BD9F-6334-1CBC699E3AAE}" dt="2024-09-29T12:04:45.416" v="669" actId="20577"/>
      <pc:docMkLst>
        <pc:docMk/>
      </pc:docMkLst>
      <pc:sldChg chg="modNotes">
        <pc:chgData name="Frida Aune Borstad" userId="S::frida.aune.borstad@neitileu.no::5bfc1410-7c08-4177-b324-ba9ce9d52253" providerId="AD" clId="Web-{9DF962C3-6D5C-BD9F-6334-1CBC699E3AAE}" dt="2024-09-27T12:50:00.535" v="28"/>
        <pc:sldMkLst>
          <pc:docMk/>
          <pc:sldMk cId="1589263183" sldId="256"/>
        </pc:sldMkLst>
      </pc:sldChg>
      <pc:sldChg chg="modSp">
        <pc:chgData name="Frida Aune Borstad" userId="S::frida.aune.borstad@neitileu.no::5bfc1410-7c08-4177-b324-ba9ce9d52253" providerId="AD" clId="Web-{9DF962C3-6D5C-BD9F-6334-1CBC699E3AAE}" dt="2024-09-27T12:53:15.036" v="74" actId="20577"/>
        <pc:sldMkLst>
          <pc:docMk/>
          <pc:sldMk cId="718146016" sldId="261"/>
        </pc:sldMkLst>
        <pc:spChg chg="mod">
          <ac:chgData name="Frida Aune Borstad" userId="S::frida.aune.borstad@neitileu.no::5bfc1410-7c08-4177-b324-ba9ce9d52253" providerId="AD" clId="Web-{9DF962C3-6D5C-BD9F-6334-1CBC699E3AAE}" dt="2024-09-27T12:53:15.036" v="74" actId="20577"/>
          <ac:spMkLst>
            <pc:docMk/>
            <pc:sldMk cId="718146016" sldId="261"/>
            <ac:spMk id="2" creationId="{78DD70A1-D499-59D6-ACA4-4C7D1E135BD0}"/>
          </ac:spMkLst>
        </pc:spChg>
      </pc:sldChg>
      <pc:sldChg chg="modSp">
        <pc:chgData name="Frida Aune Borstad" userId="S::frida.aune.borstad@neitileu.no::5bfc1410-7c08-4177-b324-ba9ce9d52253" providerId="AD" clId="Web-{9DF962C3-6D5C-BD9F-6334-1CBC699E3AAE}" dt="2024-09-29T11:45:25.945" v="111" actId="20577"/>
        <pc:sldMkLst>
          <pc:docMk/>
          <pc:sldMk cId="1053148248" sldId="270"/>
        </pc:sldMkLst>
        <pc:spChg chg="mod">
          <ac:chgData name="Frida Aune Borstad" userId="S::frida.aune.borstad@neitileu.no::5bfc1410-7c08-4177-b324-ba9ce9d52253" providerId="AD" clId="Web-{9DF962C3-6D5C-BD9F-6334-1CBC699E3AAE}" dt="2024-09-29T11:45:25.945" v="111" actId="20577"/>
          <ac:spMkLst>
            <pc:docMk/>
            <pc:sldMk cId="1053148248" sldId="270"/>
            <ac:spMk id="2" creationId="{CF933DDC-1CE6-33D9-46DA-95E75DA014B4}"/>
          </ac:spMkLst>
        </pc:spChg>
      </pc:sldChg>
      <pc:sldChg chg="modSp">
        <pc:chgData name="Frida Aune Borstad" userId="S::frida.aune.borstad@neitileu.no::5bfc1410-7c08-4177-b324-ba9ce9d52253" providerId="AD" clId="Web-{9DF962C3-6D5C-BD9F-6334-1CBC699E3AAE}" dt="2024-09-27T12:31:49.434" v="12" actId="20577"/>
        <pc:sldMkLst>
          <pc:docMk/>
          <pc:sldMk cId="2046937942" sldId="272"/>
        </pc:sldMkLst>
        <pc:spChg chg="mod">
          <ac:chgData name="Frida Aune Borstad" userId="S::frida.aune.borstad@neitileu.no::5bfc1410-7c08-4177-b324-ba9ce9d52253" providerId="AD" clId="Web-{9DF962C3-6D5C-BD9F-6334-1CBC699E3AAE}" dt="2024-09-27T12:24:22.697" v="8" actId="20577"/>
          <ac:spMkLst>
            <pc:docMk/>
            <pc:sldMk cId="2046937942" sldId="272"/>
            <ac:spMk id="2" creationId="{F3C25D24-478F-FCC6-F632-496C23F5D8EB}"/>
          </ac:spMkLst>
        </pc:spChg>
        <pc:spChg chg="mod">
          <ac:chgData name="Frida Aune Borstad" userId="S::frida.aune.borstad@neitileu.no::5bfc1410-7c08-4177-b324-ba9ce9d52253" providerId="AD" clId="Web-{9DF962C3-6D5C-BD9F-6334-1CBC699E3AAE}" dt="2024-09-27T12:31:49.434" v="12" actId="20577"/>
          <ac:spMkLst>
            <pc:docMk/>
            <pc:sldMk cId="2046937942" sldId="272"/>
            <ac:spMk id="3" creationId="{437CA299-8FDC-690A-5EB8-08A4064FDD76}"/>
          </ac:spMkLst>
        </pc:spChg>
      </pc:sldChg>
      <pc:sldChg chg="modSp">
        <pc:chgData name="Frida Aune Borstad" userId="S::frida.aune.borstad@neitileu.no::5bfc1410-7c08-4177-b324-ba9ce9d52253" providerId="AD" clId="Web-{9DF962C3-6D5C-BD9F-6334-1CBC699E3AAE}" dt="2024-09-27T12:53:25.193" v="80" actId="20577"/>
        <pc:sldMkLst>
          <pc:docMk/>
          <pc:sldMk cId="845430372" sldId="273"/>
        </pc:sldMkLst>
        <pc:spChg chg="mod">
          <ac:chgData name="Frida Aune Borstad" userId="S::frida.aune.borstad@neitileu.no::5bfc1410-7c08-4177-b324-ba9ce9d52253" providerId="AD" clId="Web-{9DF962C3-6D5C-BD9F-6334-1CBC699E3AAE}" dt="2024-09-27T12:53:25.193" v="80" actId="20577"/>
          <ac:spMkLst>
            <pc:docMk/>
            <pc:sldMk cId="845430372" sldId="273"/>
            <ac:spMk id="3" creationId="{D2C33578-48A2-D231-CF08-3E5CCF92C0BD}"/>
          </ac:spMkLst>
        </pc:spChg>
      </pc:sldChg>
      <pc:sldChg chg="modSp new">
        <pc:chgData name="Frida Aune Borstad" userId="S::frida.aune.borstad@neitileu.no::5bfc1410-7c08-4177-b324-ba9ce9d52253" providerId="AD" clId="Web-{9DF962C3-6D5C-BD9F-6334-1CBC699E3AAE}" dt="2024-09-29T12:04:45.416" v="669" actId="20577"/>
        <pc:sldMkLst>
          <pc:docMk/>
          <pc:sldMk cId="2166299958" sldId="274"/>
        </pc:sldMkLst>
        <pc:spChg chg="mod">
          <ac:chgData name="Frida Aune Borstad" userId="S::frida.aune.borstad@neitileu.no::5bfc1410-7c08-4177-b324-ba9ce9d52253" providerId="AD" clId="Web-{9DF962C3-6D5C-BD9F-6334-1CBC699E3AAE}" dt="2024-09-27T12:49:02.003" v="20" actId="20577"/>
          <ac:spMkLst>
            <pc:docMk/>
            <pc:sldMk cId="2166299958" sldId="274"/>
            <ac:spMk id="2" creationId="{4B442066-78FD-B6C0-5069-267C0263C762}"/>
          </ac:spMkLst>
        </pc:spChg>
        <pc:spChg chg="mod">
          <ac:chgData name="Frida Aune Borstad" userId="S::frida.aune.borstad@neitileu.no::5bfc1410-7c08-4177-b324-ba9ce9d52253" providerId="AD" clId="Web-{9DF962C3-6D5C-BD9F-6334-1CBC699E3AAE}" dt="2024-09-29T12:04:45.416" v="669" actId="20577"/>
          <ac:spMkLst>
            <pc:docMk/>
            <pc:sldMk cId="2166299958" sldId="274"/>
            <ac:spMk id="3" creationId="{59C7611C-3A4B-624E-5347-2DA72C2C778D}"/>
          </ac:spMkLst>
        </pc:spChg>
      </pc:sldChg>
      <pc:sldChg chg="addSp delSp modSp new modNotes">
        <pc:chgData name="Frida Aune Borstad" userId="S::frida.aune.borstad@neitileu.no::5bfc1410-7c08-4177-b324-ba9ce9d52253" providerId="AD" clId="Web-{9DF962C3-6D5C-BD9F-6334-1CBC699E3AAE}" dt="2024-09-29T11:46:45.821" v="165" actId="20577"/>
        <pc:sldMkLst>
          <pc:docMk/>
          <pc:sldMk cId="3941688821" sldId="275"/>
        </pc:sldMkLst>
        <pc:spChg chg="mod">
          <ac:chgData name="Frida Aune Borstad" userId="S::frida.aune.borstad@neitileu.no::5bfc1410-7c08-4177-b324-ba9ce9d52253" providerId="AD" clId="Web-{9DF962C3-6D5C-BD9F-6334-1CBC699E3AAE}" dt="2024-09-27T12:52:42.849" v="67" actId="20577"/>
          <ac:spMkLst>
            <pc:docMk/>
            <pc:sldMk cId="3941688821" sldId="275"/>
            <ac:spMk id="2" creationId="{B56B675B-27D7-D567-D359-B34667334FEC}"/>
          </ac:spMkLst>
        </pc:spChg>
        <pc:spChg chg="mod">
          <ac:chgData name="Frida Aune Borstad" userId="S::frida.aune.borstad@neitileu.no::5bfc1410-7c08-4177-b324-ba9ce9d52253" providerId="AD" clId="Web-{9DF962C3-6D5C-BD9F-6334-1CBC699E3AAE}" dt="2024-09-29T11:46:45.821" v="165" actId="20577"/>
          <ac:spMkLst>
            <pc:docMk/>
            <pc:sldMk cId="3941688821" sldId="275"/>
            <ac:spMk id="3" creationId="{6EEC6E80-D234-DC3F-86EB-7A6477FB9399}"/>
          </ac:spMkLst>
        </pc:spChg>
        <pc:spChg chg="del">
          <ac:chgData name="Frida Aune Borstad" userId="S::frida.aune.borstad@neitileu.no::5bfc1410-7c08-4177-b324-ba9ce9d52253" providerId="AD" clId="Web-{9DF962C3-6D5C-BD9F-6334-1CBC699E3AAE}" dt="2024-09-29T11:40:29.704" v="96"/>
          <ac:spMkLst>
            <pc:docMk/>
            <pc:sldMk cId="3941688821" sldId="275"/>
            <ac:spMk id="4" creationId="{B9C0C70E-F419-F120-9356-6595B0C091FB}"/>
          </ac:spMkLst>
        </pc:spChg>
        <pc:picChg chg="add mod ord modCrop">
          <ac:chgData name="Frida Aune Borstad" userId="S::frida.aune.borstad@neitileu.no::5bfc1410-7c08-4177-b324-ba9ce9d52253" providerId="AD" clId="Web-{9DF962C3-6D5C-BD9F-6334-1CBC699E3AAE}" dt="2024-09-29T11:41:11.986" v="101" actId="1076"/>
          <ac:picMkLst>
            <pc:docMk/>
            <pc:sldMk cId="3941688821" sldId="275"/>
            <ac:picMk id="5" creationId="{0C66BEE9-20D3-0A62-4218-7DCB846E53F7}"/>
          </ac:picMkLst>
        </pc:picChg>
      </pc:sldChg>
      <pc:sldChg chg="delSp modSp new mod modClrScheme chgLayout modNotes">
        <pc:chgData name="Frida Aune Borstad" userId="S::frida.aune.borstad@neitileu.no::5bfc1410-7c08-4177-b324-ba9ce9d52253" providerId="AD" clId="Web-{9DF962C3-6D5C-BD9F-6334-1CBC699E3AAE}" dt="2024-09-29T11:57:50.893" v="506"/>
        <pc:sldMkLst>
          <pc:docMk/>
          <pc:sldMk cId="1529150446" sldId="276"/>
        </pc:sldMkLst>
        <pc:spChg chg="mod ord">
          <ac:chgData name="Frida Aune Borstad" userId="S::frida.aune.borstad@neitileu.no::5bfc1410-7c08-4177-b324-ba9ce9d52253" providerId="AD" clId="Web-{9DF962C3-6D5C-BD9F-6334-1CBC699E3AAE}" dt="2024-09-29T11:42:38.910" v="109"/>
          <ac:spMkLst>
            <pc:docMk/>
            <pc:sldMk cId="1529150446" sldId="276"/>
            <ac:spMk id="2" creationId="{490F41B2-F838-ECC5-78A0-FF0FCCB0BC36}"/>
          </ac:spMkLst>
        </pc:spChg>
        <pc:spChg chg="mod ord">
          <ac:chgData name="Frida Aune Borstad" userId="S::frida.aune.borstad@neitileu.no::5bfc1410-7c08-4177-b324-ba9ce9d52253" providerId="AD" clId="Web-{9DF962C3-6D5C-BD9F-6334-1CBC699E3AAE}" dt="2024-09-29T11:54:30.886" v="502" actId="20577"/>
          <ac:spMkLst>
            <pc:docMk/>
            <pc:sldMk cId="1529150446" sldId="276"/>
            <ac:spMk id="3" creationId="{3B165A0B-8063-6A8C-A4CE-BBD3D777787B}"/>
          </ac:spMkLst>
        </pc:spChg>
        <pc:spChg chg="del">
          <ac:chgData name="Frida Aune Borstad" userId="S::frida.aune.borstad@neitileu.no::5bfc1410-7c08-4177-b324-ba9ce9d52253" providerId="AD" clId="Web-{9DF962C3-6D5C-BD9F-6334-1CBC699E3AAE}" dt="2024-09-29T11:42:38.910" v="109"/>
          <ac:spMkLst>
            <pc:docMk/>
            <pc:sldMk cId="1529150446" sldId="276"/>
            <ac:spMk id="4" creationId="{229B993B-E3B2-123A-48FE-E84FCBF8FC67}"/>
          </ac:spMkLst>
        </pc:spChg>
      </pc:sldChg>
      <pc:sldChg chg="new del">
        <pc:chgData name="Frida Aune Borstad" userId="S::frida.aune.borstad@neitileu.no::5bfc1410-7c08-4177-b324-ba9ce9d52253" providerId="AD" clId="Web-{9DF962C3-6D5C-BD9F-6334-1CBC699E3AAE}" dt="2024-09-27T12:49:20.816" v="24"/>
        <pc:sldMkLst>
          <pc:docMk/>
          <pc:sldMk cId="1437022662" sldId="277"/>
        </pc:sldMkLst>
      </pc:sldChg>
      <pc:sldChg chg="addSp delSp modSp new modNotes">
        <pc:chgData name="Frida Aune Borstad" userId="S::frida.aune.borstad@neitileu.no::5bfc1410-7c08-4177-b324-ba9ce9d52253" providerId="AD" clId="Web-{9DF962C3-6D5C-BD9F-6334-1CBC699E3AAE}" dt="2024-09-29T11:59:48.098" v="547" actId="20577"/>
        <pc:sldMkLst>
          <pc:docMk/>
          <pc:sldMk cId="3129849241" sldId="277"/>
        </pc:sldMkLst>
        <pc:spChg chg="mod">
          <ac:chgData name="Frida Aune Borstad" userId="S::frida.aune.borstad@neitileu.no::5bfc1410-7c08-4177-b324-ba9ce9d52253" providerId="AD" clId="Web-{9DF962C3-6D5C-BD9F-6334-1CBC699E3AAE}" dt="2024-09-27T12:54:54.975" v="90" actId="20577"/>
          <ac:spMkLst>
            <pc:docMk/>
            <pc:sldMk cId="3129849241" sldId="277"/>
            <ac:spMk id="2" creationId="{2EB0062D-816B-2327-32D2-E74432C19F04}"/>
          </ac:spMkLst>
        </pc:spChg>
        <pc:spChg chg="mod">
          <ac:chgData name="Frida Aune Borstad" userId="S::frida.aune.borstad@neitileu.no::5bfc1410-7c08-4177-b324-ba9ce9d52253" providerId="AD" clId="Web-{9DF962C3-6D5C-BD9F-6334-1CBC699E3AAE}" dt="2024-09-29T11:59:48.098" v="547" actId="20577"/>
          <ac:spMkLst>
            <pc:docMk/>
            <pc:sldMk cId="3129849241" sldId="277"/>
            <ac:spMk id="3" creationId="{AE2B1DAD-E324-EE02-B8E1-C2281F2A539B}"/>
          </ac:spMkLst>
        </pc:spChg>
        <pc:spChg chg="del">
          <ac:chgData name="Frida Aune Borstad" userId="S::frida.aune.borstad@neitileu.no::5bfc1410-7c08-4177-b324-ba9ce9d52253" providerId="AD" clId="Web-{9DF962C3-6D5C-BD9F-6334-1CBC699E3AAE}" dt="2024-09-29T11:41:39.737" v="102"/>
          <ac:spMkLst>
            <pc:docMk/>
            <pc:sldMk cId="3129849241" sldId="277"/>
            <ac:spMk id="4" creationId="{74EA496F-155C-0807-08DD-B0953B0E16CC}"/>
          </ac:spMkLst>
        </pc:spChg>
        <pc:picChg chg="add mod ord modCrop">
          <ac:chgData name="Frida Aune Borstad" userId="S::frida.aune.borstad@neitileu.no::5bfc1410-7c08-4177-b324-ba9ce9d52253" providerId="AD" clId="Web-{9DF962C3-6D5C-BD9F-6334-1CBC699E3AAE}" dt="2024-09-29T11:42:21.894" v="108" actId="14100"/>
          <ac:picMkLst>
            <pc:docMk/>
            <pc:sldMk cId="3129849241" sldId="277"/>
            <ac:picMk id="5" creationId="{27D782A3-4FF0-8197-5E7F-247BFE182081}"/>
          </ac:picMkLst>
        </pc:picChg>
      </pc:sldChg>
      <pc:sldChg chg="addSp delSp modSp new mod modClrScheme chgLayout modNotes">
        <pc:chgData name="Frida Aune Borstad" userId="S::frida.aune.borstad@neitileu.no::5bfc1410-7c08-4177-b324-ba9ce9d52253" providerId="AD" clId="Web-{9DF962C3-6D5C-BD9F-6334-1CBC699E3AAE}" dt="2024-09-29T12:03:32.509" v="644"/>
        <pc:sldMkLst>
          <pc:docMk/>
          <pc:sldMk cId="2474143510" sldId="278"/>
        </pc:sldMkLst>
        <pc:spChg chg="mod ord">
          <ac:chgData name="Frida Aune Borstad" userId="S::frida.aune.borstad@neitileu.no::5bfc1410-7c08-4177-b324-ba9ce9d52253" providerId="AD" clId="Web-{9DF962C3-6D5C-BD9F-6334-1CBC699E3AAE}" dt="2024-09-29T11:42:45.707" v="110"/>
          <ac:spMkLst>
            <pc:docMk/>
            <pc:sldMk cId="2474143510" sldId="278"/>
            <ac:spMk id="2" creationId="{5E79D7D8-0FBC-4434-401A-B4833C731AA3}"/>
          </ac:spMkLst>
        </pc:spChg>
        <pc:spChg chg="mod ord">
          <ac:chgData name="Frida Aune Borstad" userId="S::frida.aune.borstad@neitileu.no::5bfc1410-7c08-4177-b324-ba9ce9d52253" providerId="AD" clId="Web-{9DF962C3-6D5C-BD9F-6334-1CBC699E3AAE}" dt="2024-09-29T12:02:36.633" v="635" actId="20577"/>
          <ac:spMkLst>
            <pc:docMk/>
            <pc:sldMk cId="2474143510" sldId="278"/>
            <ac:spMk id="3" creationId="{BC4609C7-158C-F19B-F77C-919092386CF2}"/>
          </ac:spMkLst>
        </pc:spChg>
        <pc:spChg chg="add del mod ord">
          <ac:chgData name="Frida Aune Borstad" userId="S::frida.aune.borstad@neitileu.no::5bfc1410-7c08-4177-b324-ba9ce9d52253" providerId="AD" clId="Web-{9DF962C3-6D5C-BD9F-6334-1CBC699E3AAE}" dt="2024-09-29T11:42:45.707" v="110"/>
          <ac:spMkLst>
            <pc:docMk/>
            <pc:sldMk cId="2474143510" sldId="278"/>
            <ac:spMk id="4" creationId="{5FCA3279-15E5-A480-27BB-A67D2C23F225}"/>
          </ac:spMkLst>
        </pc:spChg>
      </pc:sldChg>
    </pc:docChg>
  </pc:docChgLst>
  <pc:docChgLst>
    <pc:chgData name="Frida Aune Borstad" userId="S::frida.aune.borstad@neitileu.no::5bfc1410-7c08-4177-b324-ba9ce9d52253" providerId="AD" clId="Web-{2EE66BF5-34C3-7266-BDC1-80762CD3828B}"/>
    <pc:docChg chg="modSld">
      <pc:chgData name="Frida Aune Borstad" userId="S::frida.aune.borstad@neitileu.no::5bfc1410-7c08-4177-b324-ba9ce9d52253" providerId="AD" clId="Web-{2EE66BF5-34C3-7266-BDC1-80762CD3828B}" dt="2024-09-18T06:59:50.998" v="1" actId="20577"/>
      <pc:docMkLst>
        <pc:docMk/>
      </pc:docMkLst>
      <pc:sldChg chg="modSp">
        <pc:chgData name="Frida Aune Borstad" userId="S::frida.aune.borstad@neitileu.no::5bfc1410-7c08-4177-b324-ba9ce9d52253" providerId="AD" clId="Web-{2EE66BF5-34C3-7266-BDC1-80762CD3828B}" dt="2024-09-18T06:59:50.998" v="1" actId="20577"/>
        <pc:sldMkLst>
          <pc:docMk/>
          <pc:sldMk cId="1589263183" sldId="256"/>
        </pc:sldMkLst>
        <pc:spChg chg="mod">
          <ac:chgData name="Frida Aune Borstad" userId="S::frida.aune.borstad@neitileu.no::5bfc1410-7c08-4177-b324-ba9ce9d52253" providerId="AD" clId="Web-{2EE66BF5-34C3-7266-BDC1-80762CD3828B}" dt="2024-09-18T06:59:50.998" v="1" actId="20577"/>
          <ac:spMkLst>
            <pc:docMk/>
            <pc:sldMk cId="1589263183" sldId="256"/>
            <ac:spMk id="3" creationId="{197702EC-5E7E-84CC-1569-89C062060E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aldar for topptekst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nn-NO" altLang="nn-NO"/>
          </a:p>
        </p:txBody>
      </p:sp>
      <p:sp>
        <p:nvSpPr>
          <p:cNvPr id="3" name="Plasshaldar for dato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1280B3F4-A8F8-49F9-8412-C85ED1783FDF}" type="datetimeFigureOut">
              <a:rPr lang="nn-NO" altLang="nn-NO" smtClean="0"/>
              <a:t>29.09.2024</a:t>
            </a:fld>
            <a:endParaRPr lang="nn-NO" altLang="nn-NO"/>
          </a:p>
        </p:txBody>
      </p:sp>
      <p:sp>
        <p:nvSpPr>
          <p:cNvPr id="4" name="Plasshaldar for lysbilet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nn-NO" altLang="nn-NO"/>
          </a:p>
        </p:txBody>
      </p:sp>
      <p:sp>
        <p:nvSpPr>
          <p:cNvPr id="5" name="Plasshaldar for notat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nn-NO" altLang="nn-NO"/>
              <a:t>Rediger tekststilar i malen</a:t>
            </a:r>
          </a:p>
          <a:p>
            <a:pPr lvl="1"/>
            <a:r>
              <a:rPr lang="nn-NO" altLang="nn-NO"/>
              <a:t>Andre nivå</a:t>
            </a:r>
          </a:p>
          <a:p>
            <a:pPr lvl="2"/>
            <a:r>
              <a:rPr lang="nn-NO" altLang="nn-NO"/>
              <a:t>Tredje nivå</a:t>
            </a:r>
          </a:p>
          <a:p>
            <a:pPr lvl="3"/>
            <a:r>
              <a:rPr lang="nn-NO" altLang="nn-NO"/>
              <a:t>Fjerde nivå</a:t>
            </a:r>
          </a:p>
          <a:p>
            <a:pPr lvl="4"/>
            <a:r>
              <a:rPr lang="nn-NO" altLang="nn-NO"/>
              <a:t>Femte nivå</a:t>
            </a:r>
          </a:p>
        </p:txBody>
      </p:sp>
      <p:sp>
        <p:nvSpPr>
          <p:cNvPr id="6" name="Plasshaldar for botntekst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nn-NO" altLang="nn-NO"/>
          </a:p>
        </p:txBody>
      </p:sp>
      <p:sp>
        <p:nvSpPr>
          <p:cNvPr id="7" name="Plasshaldar for lysbiletnumm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B894E3FC-27E5-48EE-A5C0-E24E2E746E47}" type="slidenum">
              <a:rPr lang="nn-NO" altLang="nn-NO" smtClean="0"/>
              <a:t>‹#›</a:t>
            </a:fld>
            <a:endParaRPr lang="nn-NO" altLang="nn-NO"/>
          </a:p>
        </p:txBody>
      </p:sp>
    </p:spTree>
    <p:extLst>
      <p:ext uri="{BB962C8B-B14F-4D97-AF65-F5344CB8AC3E}">
        <p14:creationId xmlns:p14="http://schemas.microsoft.com/office/powerpoint/2010/main" val="245605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1</a:t>
            </a:fld>
            <a:endParaRPr lang="nn-NO" altLang="nn-NO"/>
          </a:p>
        </p:txBody>
      </p:sp>
    </p:spTree>
    <p:extLst>
      <p:ext uri="{BB962C8B-B14F-4D97-AF65-F5344CB8AC3E}">
        <p14:creationId xmlns:p14="http://schemas.microsoft.com/office/powerpoint/2010/main" val="243354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Valgkomiteen er et av Nei til EUs viktigste komité.  Arbeidet i valgkomiteen danner grunnlaget for valg av engasjerte og dedikerte tillitsvalgte, og for det arbeidet som styret og organisasjonen skal gjøre mellom fylkesårsmøtene. Arbeidet i valgkomiteen er avgjørende for at Nei til EU skal fortsette å være en velfungerende organisasjon. </a:t>
            </a:r>
          </a:p>
          <a:p>
            <a:endParaRPr lang="en-US">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5</a:t>
            </a:fld>
            <a:endParaRPr lang="nn-NO" altLang="nn-NO"/>
          </a:p>
        </p:txBody>
      </p:sp>
    </p:spTree>
    <p:extLst>
      <p:ext uri="{BB962C8B-B14F-4D97-AF65-F5344CB8AC3E}">
        <p14:creationId xmlns:p14="http://schemas.microsoft.com/office/powerpoint/2010/main" val="10673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6</a:t>
            </a:fld>
            <a:endParaRPr lang="nn-NO" altLang="nn-NO"/>
          </a:p>
        </p:txBody>
      </p:sp>
    </p:spTree>
    <p:extLst>
      <p:ext uri="{BB962C8B-B14F-4D97-AF65-F5344CB8AC3E}">
        <p14:creationId xmlns:p14="http://schemas.microsoft.com/office/powerpoint/2010/main" val="325906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Valgkomiteens oppgave er å foreslå et nytt styre ved å legge frem sin innstilling på årsmøtet. Oppgaven kan oppfattes enkel, men det er mange momenter som bør diskuteres. En fylkesstyrets sammensetning er avgjørende for hvor godt et fylkesstyre fungerer og utfører sine oppgaver. Å komponere et velfungerende fylkesstyre krever en grundig prosess. Det handler om å sette sammen et team med riktig erfaring, kunnskap, kapasitet, personlig egenskaper, evne til samhandling og til å kunne tenke nytt.   </a:t>
            </a:r>
          </a:p>
          <a:p>
            <a:r>
              <a:rPr lang="nb-NO"/>
              <a:t>En valgkomite skal jobbe sammen over lengre tid, ofte ha tøffe diskusjoner og ta viktige avgjørelser. Da er det viktig at man starter arbeidet med å klargjøre forventninger man har til hverandre og til arbeidet i komiteen. Da blir arbeidet blir enklere og mer effektivt, og sjansen for misforståelser blir mindre hvis man i forkant har klargjort hvilke forventninger man har til arbeidet og til hverandre. </a:t>
            </a:r>
            <a:endParaRPr lang="nb-NO">
              <a:cs typeface="Calibri"/>
            </a:endParaRPr>
          </a:p>
          <a:p>
            <a:endParaRPr lang="nb-NO">
              <a:cs typeface="Calibri"/>
            </a:endParaRPr>
          </a:p>
          <a:p>
            <a:pPr marL="171450" indent="-171450">
              <a:lnSpc>
                <a:spcPct val="90000"/>
              </a:lnSpc>
              <a:spcBef>
                <a:spcPts val="1000"/>
              </a:spcBef>
              <a:buFont typeface="Arial"/>
              <a:buChar char="•"/>
            </a:pPr>
            <a:r>
              <a:rPr lang="nb-NO"/>
              <a:t>Hvilken kompetanse trengs i styret? </a:t>
            </a:r>
          </a:p>
          <a:p>
            <a:pPr marL="171450" indent="-171450">
              <a:lnSpc>
                <a:spcPct val="90000"/>
              </a:lnSpc>
              <a:spcBef>
                <a:spcPts val="1000"/>
              </a:spcBef>
              <a:buFont typeface="Arial"/>
              <a:buChar char="•"/>
            </a:pPr>
            <a:r>
              <a:rPr lang="nb-NO"/>
              <a:t>Er det noen som er spesielt ønsket fra fylkeslaget? </a:t>
            </a:r>
          </a:p>
          <a:p>
            <a:pPr marL="171450" indent="-171450">
              <a:lnSpc>
                <a:spcPct val="90000"/>
              </a:lnSpc>
              <a:spcBef>
                <a:spcPts val="1000"/>
              </a:spcBef>
              <a:buFont typeface="Arial"/>
              <a:buChar char="•"/>
            </a:pPr>
            <a:r>
              <a:rPr lang="nb-NO"/>
              <a:t>Hvordan sikre god og variert sammensetning? </a:t>
            </a:r>
          </a:p>
          <a:p>
            <a:pPr marL="171450" indent="-171450">
              <a:lnSpc>
                <a:spcPct val="90000"/>
              </a:lnSpc>
              <a:spcBef>
                <a:spcPts val="1000"/>
              </a:spcBef>
              <a:buFont typeface="Arial"/>
              <a:buChar char="•"/>
            </a:pPr>
            <a:r>
              <a:rPr lang="nb-NO"/>
              <a:t>Er det noen fra nei-alliansen det er viktig å ha med? </a:t>
            </a:r>
          </a:p>
          <a:p>
            <a:pPr marL="171450" indent="-171450">
              <a:lnSpc>
                <a:spcPct val="90000"/>
              </a:lnSpc>
              <a:spcBef>
                <a:spcPts val="1000"/>
              </a:spcBef>
              <a:buFont typeface="Arial"/>
              <a:buChar char="•"/>
            </a:pPr>
            <a:r>
              <a:rPr lang="nb-NO"/>
              <a:t>Stiller vedtektene noen krav til sammensetning?</a:t>
            </a:r>
            <a:endParaRPr lang="en-US"/>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8</a:t>
            </a:fld>
            <a:endParaRPr lang="nn-NO" altLang="nn-NO"/>
          </a:p>
        </p:txBody>
      </p:sp>
    </p:spTree>
    <p:extLst>
      <p:ext uri="{BB962C8B-B14F-4D97-AF65-F5344CB8AC3E}">
        <p14:creationId xmlns:p14="http://schemas.microsoft.com/office/powerpoint/2010/main" val="20350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er mange ting å huske på for en valgkomité. I denne delen kan dere diskutere dere gjennom viktige vurderinger valgkomiteen må gjøre i forbindelse med å vurdere kandidater, komiteens rolle på årsmøtene og mye annet. </a:t>
            </a:r>
            <a:endParaRPr lang="en-US"/>
          </a:p>
          <a:p>
            <a:endParaRPr lang="en-US">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10</a:t>
            </a:fld>
            <a:endParaRPr lang="nn-NO" altLang="nn-NO"/>
          </a:p>
        </p:txBody>
      </p:sp>
    </p:spTree>
    <p:extLst>
      <p:ext uri="{BB962C8B-B14F-4D97-AF65-F5344CB8AC3E}">
        <p14:creationId xmlns:p14="http://schemas.microsoft.com/office/powerpoint/2010/main" val="368394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12</a:t>
            </a:fld>
            <a:endParaRPr lang="nn-NO" altLang="nn-NO"/>
          </a:p>
        </p:txBody>
      </p:sp>
    </p:spTree>
    <p:extLst>
      <p:ext uri="{BB962C8B-B14F-4D97-AF65-F5344CB8AC3E}">
        <p14:creationId xmlns:p14="http://schemas.microsoft.com/office/powerpoint/2010/main" val="327263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ete">
    <p:spTree>
      <p:nvGrpSpPr>
        <p:cNvPr id="1" name=""/>
        <p:cNvGrpSpPr/>
        <p:nvPr/>
      </p:nvGrpSpPr>
      <p:grpSpPr>
        <a:xfrm>
          <a:off x="0" y="0"/>
          <a:ext cx="0" cy="0"/>
          <a:chOff x="0" y="0"/>
          <a:chExt cx="0" cy="0"/>
        </a:xfrm>
      </p:grpSpPr>
      <p:pic>
        <p:nvPicPr>
          <p:cNvPr id="7" name="Bilete 6">
            <a:extLst>
              <a:ext uri="{FF2B5EF4-FFF2-40B4-BE49-F238E27FC236}">
                <a16:creationId xmlns:a16="http://schemas.microsoft.com/office/drawing/2014/main" id="{0DD5C6E0-03F6-4C1D-94C6-09CB425AB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7238"/>
            <a:ext cx="12192000" cy="5987627"/>
          </a:xfrm>
          <a:prstGeom prst="rect">
            <a:avLst/>
          </a:prstGeom>
        </p:spPr>
      </p:pic>
      <p:sp>
        <p:nvSpPr>
          <p:cNvPr id="2" name="Tittel 1">
            <a:extLst>
              <a:ext uri="{FF2B5EF4-FFF2-40B4-BE49-F238E27FC236}">
                <a16:creationId xmlns:a16="http://schemas.microsoft.com/office/drawing/2014/main" id="{2B92390A-B3B5-4577-885A-B9BE365CDE0E}"/>
              </a:ext>
            </a:extLst>
          </p:cNvPr>
          <p:cNvSpPr>
            <a:spLocks noGrp="1"/>
          </p:cNvSpPr>
          <p:nvPr>
            <p:ph type="ctrTitle"/>
          </p:nvPr>
        </p:nvSpPr>
        <p:spPr>
          <a:xfrm>
            <a:off x="1524000" y="-270821"/>
            <a:ext cx="9144000" cy="2387600"/>
          </a:xfrm>
        </p:spPr>
        <p:txBody>
          <a:bodyPr numCol="1" anchor="b"/>
          <a:lstStyle>
            <a:lvl1pPr algn="ctr">
              <a:defRPr sz="6000"/>
            </a:lvl1pPr>
          </a:lstStyle>
          <a:p>
            <a:r>
              <a:rPr lang="nb-NO" altLang="nn-NO" noProof="0"/>
              <a:t>Klikk for å redigere tittelstil</a:t>
            </a:r>
          </a:p>
        </p:txBody>
      </p:sp>
      <p:sp>
        <p:nvSpPr>
          <p:cNvPr id="3" name="Undertittel 2">
            <a:extLst>
              <a:ext uri="{FF2B5EF4-FFF2-40B4-BE49-F238E27FC236}">
                <a16:creationId xmlns:a16="http://schemas.microsoft.com/office/drawing/2014/main" id="{139C9BAE-2DB8-4922-A6E5-EF2AC6371F1F}"/>
              </a:ext>
            </a:extLst>
          </p:cNvPr>
          <p:cNvSpPr>
            <a:spLocks noGrp="1"/>
          </p:cNvSpPr>
          <p:nvPr>
            <p:ph type="subTitle" idx="1"/>
          </p:nvPr>
        </p:nvSpPr>
        <p:spPr>
          <a:xfrm>
            <a:off x="1524000" y="2116779"/>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ltLang="nn-NO" noProof="0"/>
              <a:t>Klikk for å redigere undertittelstil i malen</a:t>
            </a:r>
          </a:p>
        </p:txBody>
      </p:sp>
      <p:sp>
        <p:nvSpPr>
          <p:cNvPr id="4" name="Plasshaldar for dato 3">
            <a:extLst>
              <a:ext uri="{FF2B5EF4-FFF2-40B4-BE49-F238E27FC236}">
                <a16:creationId xmlns:a16="http://schemas.microsoft.com/office/drawing/2014/main" id="{638E34AE-F814-47A9-96BB-A399DD01005E}"/>
              </a:ext>
            </a:extLst>
          </p:cNvPr>
          <p:cNvSpPr>
            <a:spLocks noGrp="1"/>
          </p:cNvSpPr>
          <p:nvPr>
            <p:ph type="dt" sz="half" idx="10"/>
          </p:nvPr>
        </p:nvSpPr>
        <p:spPr/>
        <p:txBody>
          <a:bodyPr numCol="1"/>
          <a:lstStyle/>
          <a:p>
            <a:fld id="{A04D63FA-B33F-4C7B-950D-02A9120C33F4}" type="datetime1">
              <a:rPr lang="nb-NO" altLang="nn-NO" noProof="0" smtClean="0"/>
              <a:t>29.09.2024</a:t>
            </a:fld>
            <a:endParaRPr lang="nb-NO" altLang="nn-NO" noProof="0"/>
          </a:p>
        </p:txBody>
      </p:sp>
      <p:sp>
        <p:nvSpPr>
          <p:cNvPr id="5" name="Plasshaldar for botntekst 4">
            <a:extLst>
              <a:ext uri="{FF2B5EF4-FFF2-40B4-BE49-F238E27FC236}">
                <a16:creationId xmlns:a16="http://schemas.microsoft.com/office/drawing/2014/main" id="{667E42A5-01C4-4548-80CB-ECC98C18BA3A}"/>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2099ACB5-06EF-4971-820B-BA5111ACDC5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156996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kta">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29.09.2024</a:t>
            </a:fld>
            <a:endParaRPr lang="nb-NO" altLang="nn-NO" noProof="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pic>
        <p:nvPicPr>
          <p:cNvPr id="8" name="Bilete 7">
            <a:extLst>
              <a:ext uri="{FF2B5EF4-FFF2-40B4-BE49-F238E27FC236}">
                <a16:creationId xmlns:a16="http://schemas.microsoft.com/office/drawing/2014/main" id="{9108E810-22D6-4CB3-AE83-FDD0049573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4491" y="586409"/>
            <a:ext cx="2333625" cy="1524000"/>
          </a:xfrm>
          <a:prstGeom prst="rect">
            <a:avLst/>
          </a:prstGeom>
        </p:spPr>
      </p:pic>
      <p:sp>
        <p:nvSpPr>
          <p:cNvPr id="11" name="Tittel 1">
            <a:extLst>
              <a:ext uri="{FF2B5EF4-FFF2-40B4-BE49-F238E27FC236}">
                <a16:creationId xmlns:a16="http://schemas.microsoft.com/office/drawing/2014/main" id="{293776FB-6366-44B3-9741-87FF0C8819B9}"/>
              </a:ext>
            </a:extLst>
          </p:cNvPr>
          <p:cNvSpPr>
            <a:spLocks noGrp="1"/>
          </p:cNvSpPr>
          <p:nvPr>
            <p:ph type="title"/>
          </p:nvPr>
        </p:nvSpPr>
        <p:spPr>
          <a:xfrm>
            <a:off x="838200" y="365125"/>
            <a:ext cx="10515600" cy="1325563"/>
          </a:xfrm>
        </p:spPr>
        <p:txBody>
          <a:bodyPr numCol="1"/>
          <a:lstStyle/>
          <a:p>
            <a:r>
              <a:rPr lang="nb-NO" altLang="nn-NO" noProof="0"/>
              <a:t>Klikk for å redigere tittelstil</a:t>
            </a:r>
          </a:p>
        </p:txBody>
      </p:sp>
      <p:sp>
        <p:nvSpPr>
          <p:cNvPr id="12" name="Plasshaldar for innhald 2">
            <a:extLst>
              <a:ext uri="{FF2B5EF4-FFF2-40B4-BE49-F238E27FC236}">
                <a16:creationId xmlns:a16="http://schemas.microsoft.com/office/drawing/2014/main" id="{44407575-55A8-49D3-84CC-980B854E8D13}"/>
              </a:ext>
            </a:extLst>
          </p:cNvPr>
          <p:cNvSpPr>
            <a:spLocks noGrp="1"/>
          </p:cNvSpPr>
          <p:nvPr>
            <p:ph idx="1"/>
          </p:nvPr>
        </p:nvSpPr>
        <p:spPr>
          <a:xfrm>
            <a:off x="838200" y="1825625"/>
            <a:ext cx="10515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Tree>
    <p:extLst>
      <p:ext uri="{BB962C8B-B14F-4D97-AF65-F5344CB8AC3E}">
        <p14:creationId xmlns:p14="http://schemas.microsoft.com/office/powerpoint/2010/main" val="373156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øtt Nei til EU">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29.09.2024</a:t>
            </a:fld>
            <a:endParaRPr lang="nb-NO" altLang="nn-NO" noProof="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
        <p:nvSpPr>
          <p:cNvPr id="11" name="Tittel 1">
            <a:extLst>
              <a:ext uri="{FF2B5EF4-FFF2-40B4-BE49-F238E27FC236}">
                <a16:creationId xmlns:a16="http://schemas.microsoft.com/office/drawing/2014/main" id="{293776FB-6366-44B3-9741-87FF0C8819B9}"/>
              </a:ext>
            </a:extLst>
          </p:cNvPr>
          <p:cNvSpPr>
            <a:spLocks noGrp="1"/>
          </p:cNvSpPr>
          <p:nvPr>
            <p:ph type="title"/>
          </p:nvPr>
        </p:nvSpPr>
        <p:spPr>
          <a:xfrm>
            <a:off x="838200" y="365125"/>
            <a:ext cx="10515600" cy="1325563"/>
          </a:xfrm>
        </p:spPr>
        <p:txBody>
          <a:bodyPr numCol="1"/>
          <a:lstStyle/>
          <a:p>
            <a:r>
              <a:rPr lang="nb-NO" altLang="nn-NO" noProof="0"/>
              <a:t>Klikk for å redigere tittelstil</a:t>
            </a:r>
          </a:p>
        </p:txBody>
      </p:sp>
      <p:sp>
        <p:nvSpPr>
          <p:cNvPr id="12" name="Plasshaldar for innhald 2">
            <a:extLst>
              <a:ext uri="{FF2B5EF4-FFF2-40B4-BE49-F238E27FC236}">
                <a16:creationId xmlns:a16="http://schemas.microsoft.com/office/drawing/2014/main" id="{44407575-55A8-49D3-84CC-980B854E8D13}"/>
              </a:ext>
            </a:extLst>
          </p:cNvPr>
          <p:cNvSpPr>
            <a:spLocks noGrp="1"/>
          </p:cNvSpPr>
          <p:nvPr>
            <p:ph idx="1"/>
          </p:nvPr>
        </p:nvSpPr>
        <p:spPr>
          <a:xfrm>
            <a:off x="838200" y="1825625"/>
            <a:ext cx="10515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pic>
        <p:nvPicPr>
          <p:cNvPr id="6" name="Bilete 5">
            <a:extLst>
              <a:ext uri="{FF2B5EF4-FFF2-40B4-BE49-F238E27FC236}">
                <a16:creationId xmlns:a16="http://schemas.microsoft.com/office/drawing/2014/main" id="{97965F26-14E8-4494-AAEC-79027BFC3D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5301" y="1440898"/>
            <a:ext cx="1819275" cy="3543300"/>
          </a:xfrm>
          <a:prstGeom prst="rect">
            <a:avLst/>
          </a:prstGeom>
        </p:spPr>
      </p:pic>
    </p:spTree>
    <p:extLst>
      <p:ext uri="{BB962C8B-B14F-4D97-AF65-F5344CB8AC3E}">
        <p14:creationId xmlns:p14="http://schemas.microsoft.com/office/powerpoint/2010/main" val="275954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TEU mener">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D7B610-9B46-426A-B7BF-4B87F99A7B38}"/>
              </a:ext>
            </a:extLst>
          </p:cNvPr>
          <p:cNvSpPr>
            <a:spLocks noGrp="1"/>
          </p:cNvSpPr>
          <p:nvPr>
            <p:ph type="title"/>
          </p:nvPr>
        </p:nvSpPr>
        <p:spPr>
          <a:xfrm>
            <a:off x="838200" y="1921564"/>
            <a:ext cx="10515600" cy="3882887"/>
          </a:xfrm>
        </p:spPr>
        <p:txBody>
          <a:bodyPr numCol="1" anchor="t"/>
          <a:lstStyle>
            <a:lvl1pPr>
              <a:defRPr b="0">
                <a:solidFill>
                  <a:schemeClr val="bg1"/>
                </a:solidFill>
              </a:defRPr>
            </a:lvl1pPr>
          </a:lstStyle>
          <a:p>
            <a:r>
              <a:rPr lang="nb-NO" altLang="nn-NO" noProof="0"/>
              <a:t>Klikk for å redigere tittelstil</a:t>
            </a:r>
          </a:p>
        </p:txBody>
      </p:sp>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29.09.2024</a:t>
            </a:fld>
            <a:endParaRPr lang="nb-NO" altLang="nn-NO" noProof="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pic>
        <p:nvPicPr>
          <p:cNvPr id="7" name="Bilete 6">
            <a:extLst>
              <a:ext uri="{FF2B5EF4-FFF2-40B4-BE49-F238E27FC236}">
                <a16:creationId xmlns:a16="http://schemas.microsoft.com/office/drawing/2014/main" id="{6A14FF52-A611-493F-A2B0-5DA985CAE9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565" y="196504"/>
            <a:ext cx="1885950" cy="1800225"/>
          </a:xfrm>
          <a:prstGeom prst="rect">
            <a:avLst/>
          </a:prstGeom>
        </p:spPr>
      </p:pic>
    </p:spTree>
    <p:extLst>
      <p:ext uri="{BB962C8B-B14F-4D97-AF65-F5344CB8AC3E}">
        <p14:creationId xmlns:p14="http://schemas.microsoft.com/office/powerpoint/2010/main" val="339538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ita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D7B610-9B46-426A-B7BF-4B87F99A7B38}"/>
              </a:ext>
            </a:extLst>
          </p:cNvPr>
          <p:cNvSpPr>
            <a:spLocks noGrp="1"/>
          </p:cNvSpPr>
          <p:nvPr>
            <p:ph type="title"/>
          </p:nvPr>
        </p:nvSpPr>
        <p:spPr>
          <a:xfrm>
            <a:off x="838200" y="1921564"/>
            <a:ext cx="10515600" cy="4057205"/>
          </a:xfrm>
        </p:spPr>
        <p:txBody>
          <a:bodyPr numCol="1" anchor="t"/>
          <a:lstStyle>
            <a:lvl1pPr>
              <a:defRPr b="0">
                <a:solidFill>
                  <a:schemeClr val="bg1"/>
                </a:solidFill>
              </a:defRPr>
            </a:lvl1pPr>
          </a:lstStyle>
          <a:p>
            <a:r>
              <a:rPr lang="nb-NO" altLang="nn-NO" noProof="0"/>
              <a:t>Klikk for å redigere tittelstil</a:t>
            </a:r>
          </a:p>
        </p:txBody>
      </p:sp>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29.09.2024</a:t>
            </a:fld>
            <a:endParaRPr lang="nb-NO" altLang="nn-NO" noProof="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pic>
        <p:nvPicPr>
          <p:cNvPr id="8" name="Bilete 7">
            <a:extLst>
              <a:ext uri="{FF2B5EF4-FFF2-40B4-BE49-F238E27FC236}">
                <a16:creationId xmlns:a16="http://schemas.microsoft.com/office/drawing/2014/main" id="{41FC2823-FD60-440F-BEF6-84A7D8020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50" y="365125"/>
            <a:ext cx="1827437" cy="1388579"/>
          </a:xfrm>
          <a:prstGeom prst="rect">
            <a:avLst/>
          </a:prstGeom>
        </p:spPr>
      </p:pic>
    </p:spTree>
    <p:extLst>
      <p:ext uri="{BB962C8B-B14F-4D97-AF65-F5344CB8AC3E}">
        <p14:creationId xmlns:p14="http://schemas.microsoft.com/office/powerpoint/2010/main" val="3306275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ågrå">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Plasshaldar for dato 1">
            <a:extLst>
              <a:ext uri="{FF2B5EF4-FFF2-40B4-BE49-F238E27FC236}">
                <a16:creationId xmlns:a16="http://schemas.microsoft.com/office/drawing/2014/main" id="{C4ADF141-ACF7-40F1-AB16-3C0E20FD1E46}"/>
              </a:ext>
            </a:extLst>
          </p:cNvPr>
          <p:cNvSpPr>
            <a:spLocks noGrp="1"/>
          </p:cNvSpPr>
          <p:nvPr>
            <p:ph type="dt" sz="half" idx="10"/>
          </p:nvPr>
        </p:nvSpPr>
        <p:spPr/>
        <p:txBody>
          <a:bodyPr numCol="1"/>
          <a:lstStyle/>
          <a:p>
            <a:fld id="{85C35720-E5F6-4754-91D8-F0C8F116B7E8}" type="datetime1">
              <a:rPr lang="nb-NO" altLang="nn-NO" noProof="0" smtClean="0"/>
              <a:t>29.09.2024</a:t>
            </a:fld>
            <a:endParaRPr lang="nb-NO" altLang="nn-NO" noProof="0"/>
          </a:p>
        </p:txBody>
      </p:sp>
      <p:sp>
        <p:nvSpPr>
          <p:cNvPr id="3" name="Plasshaldar for botntekst 2">
            <a:extLst>
              <a:ext uri="{FF2B5EF4-FFF2-40B4-BE49-F238E27FC236}">
                <a16:creationId xmlns:a16="http://schemas.microsoft.com/office/drawing/2014/main" id="{2C67DF0F-1C3D-4249-A905-59E18FCE1233}"/>
              </a:ext>
            </a:extLst>
          </p:cNvPr>
          <p:cNvSpPr>
            <a:spLocks noGrp="1"/>
          </p:cNvSpPr>
          <p:nvPr>
            <p:ph type="ftr" sz="quarter" idx="11"/>
          </p:nvPr>
        </p:nvSpPr>
        <p:spPr/>
        <p:txBody>
          <a:bodyPr numCol="1"/>
          <a:lstStyle/>
          <a:p>
            <a:endParaRPr lang="nb-NO" altLang="nn-NO" noProof="0"/>
          </a:p>
        </p:txBody>
      </p:sp>
      <p:sp>
        <p:nvSpPr>
          <p:cNvPr id="4" name="Plasshaldar for lysbiletnummer 3">
            <a:extLst>
              <a:ext uri="{FF2B5EF4-FFF2-40B4-BE49-F238E27FC236}">
                <a16:creationId xmlns:a16="http://schemas.microsoft.com/office/drawing/2014/main" id="{C678DB46-F8A7-4CEA-BAEF-ECD3C0102B6F}"/>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416601621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med logo">
    <p:bg>
      <p:bgPr>
        <a:solidFill>
          <a:schemeClr val="tx1"/>
        </a:solidFill>
        <a:effectLst/>
      </p:bgPr>
    </p:bg>
    <p:spTree>
      <p:nvGrpSpPr>
        <p:cNvPr id="1" name=""/>
        <p:cNvGrpSpPr/>
        <p:nvPr/>
      </p:nvGrpSpPr>
      <p:grpSpPr>
        <a:xfrm>
          <a:off x="0" y="0"/>
          <a:ext cx="0" cy="0"/>
          <a:chOff x="0" y="0"/>
          <a:chExt cx="0" cy="0"/>
        </a:xfrm>
      </p:grpSpPr>
      <p:sp>
        <p:nvSpPr>
          <p:cNvPr id="2" name="Plasshaldar for dato 1">
            <a:extLst>
              <a:ext uri="{FF2B5EF4-FFF2-40B4-BE49-F238E27FC236}">
                <a16:creationId xmlns:a16="http://schemas.microsoft.com/office/drawing/2014/main" id="{C4ADF141-ACF7-40F1-AB16-3C0E20FD1E46}"/>
              </a:ext>
            </a:extLst>
          </p:cNvPr>
          <p:cNvSpPr>
            <a:spLocks noGrp="1"/>
          </p:cNvSpPr>
          <p:nvPr>
            <p:ph type="dt" sz="half" idx="10"/>
          </p:nvPr>
        </p:nvSpPr>
        <p:spPr/>
        <p:txBody>
          <a:bodyPr numCol="1"/>
          <a:lstStyle/>
          <a:p>
            <a:fld id="{85C35720-E5F6-4754-91D8-F0C8F116B7E8}" type="datetime1">
              <a:rPr lang="nb-NO" altLang="nn-NO" noProof="0" smtClean="0"/>
              <a:t>29.09.2024</a:t>
            </a:fld>
            <a:endParaRPr lang="nb-NO" altLang="nn-NO" noProof="0"/>
          </a:p>
        </p:txBody>
      </p:sp>
      <p:sp>
        <p:nvSpPr>
          <p:cNvPr id="3" name="Plasshaldar for botntekst 2">
            <a:extLst>
              <a:ext uri="{FF2B5EF4-FFF2-40B4-BE49-F238E27FC236}">
                <a16:creationId xmlns:a16="http://schemas.microsoft.com/office/drawing/2014/main" id="{2C67DF0F-1C3D-4249-A905-59E18FCE1233}"/>
              </a:ext>
            </a:extLst>
          </p:cNvPr>
          <p:cNvSpPr>
            <a:spLocks noGrp="1"/>
          </p:cNvSpPr>
          <p:nvPr>
            <p:ph type="ftr" sz="quarter" idx="11"/>
          </p:nvPr>
        </p:nvSpPr>
        <p:spPr/>
        <p:txBody>
          <a:bodyPr numCol="1"/>
          <a:lstStyle/>
          <a:p>
            <a:endParaRPr lang="nb-NO" altLang="nn-NO" noProof="0"/>
          </a:p>
        </p:txBody>
      </p:sp>
      <p:sp>
        <p:nvSpPr>
          <p:cNvPr id="4" name="Plasshaldar for lysbiletnummer 3">
            <a:extLst>
              <a:ext uri="{FF2B5EF4-FFF2-40B4-BE49-F238E27FC236}">
                <a16:creationId xmlns:a16="http://schemas.microsoft.com/office/drawing/2014/main" id="{C678DB46-F8A7-4CEA-BAEF-ECD3C0102B6F}"/>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19058365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Tom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2326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Tomt_svar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45735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6D8D1D-3A3A-4CDA-A4C8-FCFF54B3659B}"/>
              </a:ext>
            </a:extLst>
          </p:cNvPr>
          <p:cNvSpPr>
            <a:spLocks noGrp="1"/>
          </p:cNvSpPr>
          <p:nvPr>
            <p:ph type="title"/>
          </p:nvPr>
        </p:nvSpPr>
        <p:spPr/>
        <p:txBody>
          <a:bodyPr numCol="1"/>
          <a:lstStyle/>
          <a:p>
            <a:r>
              <a:rPr lang="nb-NO" altLang="nn-NO" noProof="0"/>
              <a:t>Klikk for å redigere tittelstil</a:t>
            </a:r>
          </a:p>
        </p:txBody>
      </p:sp>
      <p:sp>
        <p:nvSpPr>
          <p:cNvPr id="3" name="Plasshaldar for loddrett tekst 2">
            <a:extLst>
              <a:ext uri="{FF2B5EF4-FFF2-40B4-BE49-F238E27FC236}">
                <a16:creationId xmlns:a16="http://schemas.microsoft.com/office/drawing/2014/main" id="{6ACDDD06-A072-450C-84E7-295EE548B931}"/>
              </a:ext>
            </a:extLst>
          </p:cNvPr>
          <p:cNvSpPr>
            <a:spLocks noGrp="1"/>
          </p:cNvSpPr>
          <p:nvPr>
            <p:ph type="body" orient="vert" idx="1"/>
          </p:nvPr>
        </p:nvSpPr>
        <p:spPr/>
        <p:txBody>
          <a:bodyPr vert="eaVert"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dato 3">
            <a:extLst>
              <a:ext uri="{FF2B5EF4-FFF2-40B4-BE49-F238E27FC236}">
                <a16:creationId xmlns:a16="http://schemas.microsoft.com/office/drawing/2014/main" id="{FEB5F56D-C060-4601-95F2-C6C864F4BFF2}"/>
              </a:ext>
            </a:extLst>
          </p:cNvPr>
          <p:cNvSpPr>
            <a:spLocks noGrp="1"/>
          </p:cNvSpPr>
          <p:nvPr>
            <p:ph type="dt" sz="half" idx="10"/>
          </p:nvPr>
        </p:nvSpPr>
        <p:spPr/>
        <p:txBody>
          <a:bodyPr numCol="1"/>
          <a:lstStyle/>
          <a:p>
            <a:fld id="{078AA349-F9D3-431E-AFED-A4081FE41F3F}" type="datetime1">
              <a:rPr lang="nb-NO" altLang="nn-NO" noProof="0" smtClean="0"/>
              <a:t>29.09.2024</a:t>
            </a:fld>
            <a:endParaRPr lang="nb-NO" altLang="nn-NO" noProof="0"/>
          </a:p>
        </p:txBody>
      </p:sp>
      <p:sp>
        <p:nvSpPr>
          <p:cNvPr id="5" name="Plasshaldar for botntekst 4">
            <a:extLst>
              <a:ext uri="{FF2B5EF4-FFF2-40B4-BE49-F238E27FC236}">
                <a16:creationId xmlns:a16="http://schemas.microsoft.com/office/drawing/2014/main" id="{60C614F8-6309-4B34-ABD3-734C245C8DB2}"/>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72E1B960-5536-42D6-9F6D-7AEB8E4B20C9}"/>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2226317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4EFA695-EDE4-44E6-BE81-4A504B239F4F}"/>
              </a:ext>
            </a:extLst>
          </p:cNvPr>
          <p:cNvSpPr>
            <a:spLocks noGrp="1"/>
          </p:cNvSpPr>
          <p:nvPr>
            <p:ph type="title" orient="vert"/>
          </p:nvPr>
        </p:nvSpPr>
        <p:spPr>
          <a:xfrm>
            <a:off x="8724900" y="365125"/>
            <a:ext cx="2628900" cy="5811838"/>
          </a:xfrm>
        </p:spPr>
        <p:txBody>
          <a:bodyPr vert="eaVert" numCol="1"/>
          <a:lstStyle/>
          <a:p>
            <a:r>
              <a:rPr lang="nb-NO" altLang="nn-NO" noProof="0"/>
              <a:t>Klikk for å redigere tittelstil</a:t>
            </a:r>
          </a:p>
        </p:txBody>
      </p:sp>
      <p:sp>
        <p:nvSpPr>
          <p:cNvPr id="3" name="Plasshaldar for loddrett tekst 2">
            <a:extLst>
              <a:ext uri="{FF2B5EF4-FFF2-40B4-BE49-F238E27FC236}">
                <a16:creationId xmlns:a16="http://schemas.microsoft.com/office/drawing/2014/main" id="{F106576C-4C34-4EB9-BD8A-7903F34835E5}"/>
              </a:ext>
            </a:extLst>
          </p:cNvPr>
          <p:cNvSpPr>
            <a:spLocks noGrp="1"/>
          </p:cNvSpPr>
          <p:nvPr>
            <p:ph type="body" orient="vert" idx="1"/>
          </p:nvPr>
        </p:nvSpPr>
        <p:spPr>
          <a:xfrm>
            <a:off x="838200" y="365125"/>
            <a:ext cx="7734300" cy="5811838"/>
          </a:xfrm>
        </p:spPr>
        <p:txBody>
          <a:bodyPr vert="eaVert"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dato 3">
            <a:extLst>
              <a:ext uri="{FF2B5EF4-FFF2-40B4-BE49-F238E27FC236}">
                <a16:creationId xmlns:a16="http://schemas.microsoft.com/office/drawing/2014/main" id="{25548C5C-D7D8-45F8-9897-329AAB38F9E5}"/>
              </a:ext>
            </a:extLst>
          </p:cNvPr>
          <p:cNvSpPr>
            <a:spLocks noGrp="1"/>
          </p:cNvSpPr>
          <p:nvPr>
            <p:ph type="dt" sz="half" idx="10"/>
          </p:nvPr>
        </p:nvSpPr>
        <p:spPr/>
        <p:txBody>
          <a:bodyPr numCol="1"/>
          <a:lstStyle/>
          <a:p>
            <a:fld id="{18FC0A48-9DDF-4010-A91C-E78A5164AECF}" type="datetime1">
              <a:rPr lang="nb-NO" altLang="nn-NO" noProof="0" smtClean="0"/>
              <a:t>29.09.2024</a:t>
            </a:fld>
            <a:endParaRPr lang="nb-NO" altLang="nn-NO" noProof="0"/>
          </a:p>
        </p:txBody>
      </p:sp>
      <p:sp>
        <p:nvSpPr>
          <p:cNvPr id="5" name="Plasshaldar for botntekst 4">
            <a:extLst>
              <a:ext uri="{FF2B5EF4-FFF2-40B4-BE49-F238E27FC236}">
                <a16:creationId xmlns:a16="http://schemas.microsoft.com/office/drawing/2014/main" id="{60049CEB-F4CF-4161-8F5A-3B769129F8D0}"/>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E8E62F27-1EDE-46CF-BA8A-0EED0FE626AA}"/>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300866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ndelingsoverskrift2">
    <p:spTree>
      <p:nvGrpSpPr>
        <p:cNvPr id="1" name=""/>
        <p:cNvGrpSpPr/>
        <p:nvPr/>
      </p:nvGrpSpPr>
      <p:grpSpPr>
        <a:xfrm>
          <a:off x="0" y="0"/>
          <a:ext cx="0" cy="0"/>
          <a:chOff x="0" y="0"/>
          <a:chExt cx="0" cy="0"/>
        </a:xfrm>
      </p:grpSpPr>
      <p:pic>
        <p:nvPicPr>
          <p:cNvPr id="17" name="Bilete 16">
            <a:extLst>
              <a:ext uri="{FF2B5EF4-FFF2-40B4-BE49-F238E27FC236}">
                <a16:creationId xmlns:a16="http://schemas.microsoft.com/office/drawing/2014/main" id="{4B56ADDB-0FF3-4070-BA90-463AA5B8C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000"/>
            <a:ext cx="12192000" cy="5729874"/>
          </a:xfrm>
          <a:prstGeom prst="rect">
            <a:avLst/>
          </a:prstGeom>
        </p:spPr>
      </p:pic>
      <p:sp>
        <p:nvSpPr>
          <p:cNvPr id="2" name="Tittel 1">
            <a:extLst>
              <a:ext uri="{FF2B5EF4-FFF2-40B4-BE49-F238E27FC236}">
                <a16:creationId xmlns:a16="http://schemas.microsoft.com/office/drawing/2014/main" id="{E1339EAF-CA55-4110-80E0-8B1C304F7B75}"/>
              </a:ext>
            </a:extLst>
          </p:cNvPr>
          <p:cNvSpPr>
            <a:spLocks noGrp="1"/>
          </p:cNvSpPr>
          <p:nvPr>
            <p:ph type="title"/>
          </p:nvPr>
        </p:nvSpPr>
        <p:spPr>
          <a:xfrm>
            <a:off x="831850" y="0"/>
            <a:ext cx="10515600" cy="2852737"/>
          </a:xfrm>
        </p:spPr>
        <p:txBody>
          <a:bodyPr numCol="1" anchor="b"/>
          <a:lstStyle>
            <a:lvl1pPr>
              <a:defRPr sz="6000" b="0">
                <a:solidFill>
                  <a:schemeClr val="bg1"/>
                </a:solidFill>
              </a:defRPr>
            </a:lvl1pPr>
          </a:lstStyle>
          <a:p>
            <a:r>
              <a:rPr lang="nb-NO" altLang="nn-NO" noProof="0"/>
              <a:t>Klikk for å redigere tittelstil</a:t>
            </a:r>
          </a:p>
        </p:txBody>
      </p:sp>
      <p:sp>
        <p:nvSpPr>
          <p:cNvPr id="3" name="Plasshaldar for tekst 2">
            <a:extLst>
              <a:ext uri="{FF2B5EF4-FFF2-40B4-BE49-F238E27FC236}">
                <a16:creationId xmlns:a16="http://schemas.microsoft.com/office/drawing/2014/main" id="{0A7BE2BE-C807-4E1E-A6C9-F82B050F803E}"/>
              </a:ext>
            </a:extLst>
          </p:cNvPr>
          <p:cNvSpPr>
            <a:spLocks noGrp="1"/>
          </p:cNvSpPr>
          <p:nvPr>
            <p:ph type="body" idx="1"/>
          </p:nvPr>
        </p:nvSpPr>
        <p:spPr>
          <a:xfrm>
            <a:off x="831850" y="2852737"/>
            <a:ext cx="10515600" cy="1500187"/>
          </a:xfrm>
        </p:spPr>
        <p:txBody>
          <a:bodyPr numCol="1"/>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ltLang="nn-NO" noProof="0"/>
              <a:t>Klikk for å redigere tekststiler i malen</a:t>
            </a:r>
          </a:p>
        </p:txBody>
      </p:sp>
      <p:sp>
        <p:nvSpPr>
          <p:cNvPr id="4" name="Plasshaldar for dato 3">
            <a:extLst>
              <a:ext uri="{FF2B5EF4-FFF2-40B4-BE49-F238E27FC236}">
                <a16:creationId xmlns:a16="http://schemas.microsoft.com/office/drawing/2014/main" id="{119B5BD7-4E13-4051-B0C8-072D27C59A89}"/>
              </a:ext>
            </a:extLst>
          </p:cNvPr>
          <p:cNvSpPr>
            <a:spLocks noGrp="1"/>
          </p:cNvSpPr>
          <p:nvPr>
            <p:ph type="dt" sz="half" idx="10"/>
          </p:nvPr>
        </p:nvSpPr>
        <p:spPr>
          <a:xfrm>
            <a:off x="128039" y="6134978"/>
            <a:ext cx="2743200" cy="365125"/>
          </a:xfrm>
        </p:spPr>
        <p:txBody>
          <a:bodyPr numCol="1"/>
          <a:lstStyle/>
          <a:p>
            <a:fld id="{84F05DBD-5BE8-4355-8151-658E693F69BC}" type="datetime1">
              <a:rPr lang="nb-NO" altLang="nn-NO" noProof="0" smtClean="0"/>
              <a:t>29.09.2024</a:t>
            </a:fld>
            <a:endParaRPr lang="nb-NO" altLang="nn-NO" noProof="0"/>
          </a:p>
        </p:txBody>
      </p:sp>
      <p:sp>
        <p:nvSpPr>
          <p:cNvPr id="5" name="Plasshaldar for botntekst 4">
            <a:extLst>
              <a:ext uri="{FF2B5EF4-FFF2-40B4-BE49-F238E27FC236}">
                <a16:creationId xmlns:a16="http://schemas.microsoft.com/office/drawing/2014/main" id="{B0E4174B-2F20-40C9-A216-2F65B4583514}"/>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3089C6F1-8D15-42C0-9705-E8731563C11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129542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pic>
        <p:nvPicPr>
          <p:cNvPr id="8" name="Bilete 7">
            <a:extLst>
              <a:ext uri="{FF2B5EF4-FFF2-40B4-BE49-F238E27FC236}">
                <a16:creationId xmlns:a16="http://schemas.microsoft.com/office/drawing/2014/main" id="{B7C0C5D3-93C4-4C7F-BEE0-C03CD397B2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663096"/>
          </a:xfrm>
          <a:prstGeom prst="rect">
            <a:avLst/>
          </a:prstGeom>
        </p:spPr>
      </p:pic>
      <p:sp>
        <p:nvSpPr>
          <p:cNvPr id="2" name="Tittel 1">
            <a:extLst>
              <a:ext uri="{FF2B5EF4-FFF2-40B4-BE49-F238E27FC236}">
                <a16:creationId xmlns:a16="http://schemas.microsoft.com/office/drawing/2014/main" id="{E1339EAF-CA55-4110-80E0-8B1C304F7B75}"/>
              </a:ext>
            </a:extLst>
          </p:cNvPr>
          <p:cNvSpPr>
            <a:spLocks noGrp="1"/>
          </p:cNvSpPr>
          <p:nvPr>
            <p:ph type="title"/>
          </p:nvPr>
        </p:nvSpPr>
        <p:spPr>
          <a:xfrm>
            <a:off x="831850" y="0"/>
            <a:ext cx="10515600" cy="2852737"/>
          </a:xfrm>
        </p:spPr>
        <p:txBody>
          <a:bodyPr numCol="1" anchor="b"/>
          <a:lstStyle>
            <a:lvl1pPr>
              <a:defRPr sz="6000"/>
            </a:lvl1pPr>
          </a:lstStyle>
          <a:p>
            <a:r>
              <a:rPr lang="nb-NO" altLang="nn-NO" noProof="0"/>
              <a:t>Klikk for å redigere tittelstil</a:t>
            </a:r>
          </a:p>
        </p:txBody>
      </p:sp>
      <p:sp>
        <p:nvSpPr>
          <p:cNvPr id="3" name="Plasshaldar for tekst 2">
            <a:extLst>
              <a:ext uri="{FF2B5EF4-FFF2-40B4-BE49-F238E27FC236}">
                <a16:creationId xmlns:a16="http://schemas.microsoft.com/office/drawing/2014/main" id="{0A7BE2BE-C807-4E1E-A6C9-F82B050F803E}"/>
              </a:ext>
            </a:extLst>
          </p:cNvPr>
          <p:cNvSpPr>
            <a:spLocks noGrp="1"/>
          </p:cNvSpPr>
          <p:nvPr>
            <p:ph type="body" idx="1"/>
          </p:nvPr>
        </p:nvSpPr>
        <p:spPr>
          <a:xfrm>
            <a:off x="831850" y="2852737"/>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ltLang="nn-NO" noProof="0"/>
              <a:t>Klikk for å redigere tekststiler i malen</a:t>
            </a:r>
          </a:p>
        </p:txBody>
      </p:sp>
      <p:sp>
        <p:nvSpPr>
          <p:cNvPr id="4" name="Plasshaldar for dato 3">
            <a:extLst>
              <a:ext uri="{FF2B5EF4-FFF2-40B4-BE49-F238E27FC236}">
                <a16:creationId xmlns:a16="http://schemas.microsoft.com/office/drawing/2014/main" id="{119B5BD7-4E13-4051-B0C8-072D27C59A89}"/>
              </a:ext>
            </a:extLst>
          </p:cNvPr>
          <p:cNvSpPr>
            <a:spLocks noGrp="1"/>
          </p:cNvSpPr>
          <p:nvPr>
            <p:ph type="dt" sz="half" idx="10"/>
          </p:nvPr>
        </p:nvSpPr>
        <p:spPr>
          <a:xfrm>
            <a:off x="120869" y="6134978"/>
            <a:ext cx="2743200" cy="365125"/>
          </a:xfrm>
        </p:spPr>
        <p:txBody>
          <a:bodyPr numCol="1"/>
          <a:lstStyle/>
          <a:p>
            <a:fld id="{84F05DBD-5BE8-4355-8151-658E693F69BC}" type="datetime1">
              <a:rPr lang="nb-NO" altLang="nn-NO" noProof="0" smtClean="0"/>
              <a:t>29.09.2024</a:t>
            </a:fld>
            <a:endParaRPr lang="nb-NO" altLang="nn-NO" noProof="0"/>
          </a:p>
        </p:txBody>
      </p:sp>
      <p:sp>
        <p:nvSpPr>
          <p:cNvPr id="5" name="Plasshaldar for botntekst 4">
            <a:extLst>
              <a:ext uri="{FF2B5EF4-FFF2-40B4-BE49-F238E27FC236}">
                <a16:creationId xmlns:a16="http://schemas.microsoft.com/office/drawing/2014/main" id="{B0E4174B-2F20-40C9-A216-2F65B4583514}"/>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3089C6F1-8D15-42C0-9705-E8731563C11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358305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a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A20634-4A4A-4EEC-A784-0D8230D3BF46}"/>
              </a:ext>
            </a:extLst>
          </p:cNvPr>
          <p:cNvSpPr>
            <a:spLocks noGrp="1"/>
          </p:cNvSpPr>
          <p:nvPr>
            <p:ph type="title"/>
          </p:nvPr>
        </p:nvSpPr>
        <p:spPr/>
        <p:txBody>
          <a:bodyPr numCol="1"/>
          <a:lstStyle/>
          <a:p>
            <a:r>
              <a:rPr lang="nb-NO" altLang="nn-NO" noProof="0"/>
              <a:t>Klikk for å redigere tittelstil</a:t>
            </a:r>
          </a:p>
        </p:txBody>
      </p:sp>
      <p:sp>
        <p:nvSpPr>
          <p:cNvPr id="3" name="Plasshaldar for innhald 2">
            <a:extLst>
              <a:ext uri="{FF2B5EF4-FFF2-40B4-BE49-F238E27FC236}">
                <a16:creationId xmlns:a16="http://schemas.microsoft.com/office/drawing/2014/main" id="{CEFBE7D7-90BA-44B9-98CD-C066CF8219EE}"/>
              </a:ext>
            </a:extLst>
          </p:cNvPr>
          <p:cNvSpPr>
            <a:spLocks noGrp="1"/>
          </p:cNvSpPr>
          <p:nvPr>
            <p:ph idx="1"/>
          </p:nvPr>
        </p:nvSpPr>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dato 3">
            <a:extLst>
              <a:ext uri="{FF2B5EF4-FFF2-40B4-BE49-F238E27FC236}">
                <a16:creationId xmlns:a16="http://schemas.microsoft.com/office/drawing/2014/main" id="{3D1DDAE2-FF63-4799-8760-0140FD19A924}"/>
              </a:ext>
            </a:extLst>
          </p:cNvPr>
          <p:cNvSpPr>
            <a:spLocks noGrp="1"/>
          </p:cNvSpPr>
          <p:nvPr>
            <p:ph type="dt" sz="half" idx="10"/>
          </p:nvPr>
        </p:nvSpPr>
        <p:spPr/>
        <p:txBody>
          <a:bodyPr numCol="1"/>
          <a:lstStyle/>
          <a:p>
            <a:fld id="{F5FEB930-99FB-4B49-AF13-C97E1055E721}" type="datetime1">
              <a:rPr lang="nb-NO" altLang="nn-NO" noProof="0" smtClean="0"/>
              <a:t>29.09.2024</a:t>
            </a:fld>
            <a:endParaRPr lang="nb-NO" altLang="nn-NO" noProof="0"/>
          </a:p>
        </p:txBody>
      </p:sp>
      <p:sp>
        <p:nvSpPr>
          <p:cNvPr id="5" name="Plasshaldar for botntekst 4">
            <a:extLst>
              <a:ext uri="{FF2B5EF4-FFF2-40B4-BE49-F238E27FC236}">
                <a16:creationId xmlns:a16="http://schemas.microsoft.com/office/drawing/2014/main" id="{BAD500BE-5EA3-468B-8C30-0DF0BA9AFBFB}"/>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17C78DC4-CBF2-4A61-B21C-C1F0048C9349}"/>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399987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aldsdela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5D47D0-956B-4192-AC97-A348939A7807}"/>
              </a:ext>
            </a:extLst>
          </p:cNvPr>
          <p:cNvSpPr>
            <a:spLocks noGrp="1"/>
          </p:cNvSpPr>
          <p:nvPr>
            <p:ph type="title"/>
          </p:nvPr>
        </p:nvSpPr>
        <p:spPr/>
        <p:txBody>
          <a:bodyPr numCol="1"/>
          <a:lstStyle/>
          <a:p>
            <a:r>
              <a:rPr lang="nb-NO" altLang="nn-NO" noProof="0"/>
              <a:t>Klikk for å redigere tittelstil</a:t>
            </a:r>
          </a:p>
        </p:txBody>
      </p:sp>
      <p:sp>
        <p:nvSpPr>
          <p:cNvPr id="3" name="Plasshaldar for innhald 2">
            <a:extLst>
              <a:ext uri="{FF2B5EF4-FFF2-40B4-BE49-F238E27FC236}">
                <a16:creationId xmlns:a16="http://schemas.microsoft.com/office/drawing/2014/main" id="{E116CFBF-499B-4FE5-A55F-013C2EABD0B3}"/>
              </a:ext>
            </a:extLst>
          </p:cNvPr>
          <p:cNvSpPr>
            <a:spLocks noGrp="1"/>
          </p:cNvSpPr>
          <p:nvPr>
            <p:ph sz="half" idx="1"/>
          </p:nvPr>
        </p:nvSpPr>
        <p:spPr>
          <a:xfrm>
            <a:off x="838200" y="1825625"/>
            <a:ext cx="5181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innhald 3">
            <a:extLst>
              <a:ext uri="{FF2B5EF4-FFF2-40B4-BE49-F238E27FC236}">
                <a16:creationId xmlns:a16="http://schemas.microsoft.com/office/drawing/2014/main" id="{942F5D47-274F-4A69-931A-D64AD968C447}"/>
              </a:ext>
            </a:extLst>
          </p:cNvPr>
          <p:cNvSpPr>
            <a:spLocks noGrp="1"/>
          </p:cNvSpPr>
          <p:nvPr>
            <p:ph sz="half" idx="2"/>
          </p:nvPr>
        </p:nvSpPr>
        <p:spPr>
          <a:xfrm>
            <a:off x="6172200" y="1825625"/>
            <a:ext cx="5181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5" name="Plasshaldar for dato 4">
            <a:extLst>
              <a:ext uri="{FF2B5EF4-FFF2-40B4-BE49-F238E27FC236}">
                <a16:creationId xmlns:a16="http://schemas.microsoft.com/office/drawing/2014/main" id="{19A47488-954D-4A42-B3ED-DB3B18F89E79}"/>
              </a:ext>
            </a:extLst>
          </p:cNvPr>
          <p:cNvSpPr>
            <a:spLocks noGrp="1"/>
          </p:cNvSpPr>
          <p:nvPr>
            <p:ph type="dt" sz="half" idx="10"/>
          </p:nvPr>
        </p:nvSpPr>
        <p:spPr/>
        <p:txBody>
          <a:bodyPr numCol="1"/>
          <a:lstStyle/>
          <a:p>
            <a:fld id="{AF9F0618-1E33-4AE0-9862-70A21B03C683}" type="datetime1">
              <a:rPr lang="nb-NO" altLang="nn-NO" noProof="0" smtClean="0"/>
              <a:t>29.09.2024</a:t>
            </a:fld>
            <a:endParaRPr lang="nb-NO" altLang="nn-NO" noProof="0"/>
          </a:p>
        </p:txBody>
      </p:sp>
      <p:sp>
        <p:nvSpPr>
          <p:cNvPr id="6" name="Plasshaldar for botntekst 5">
            <a:extLst>
              <a:ext uri="{FF2B5EF4-FFF2-40B4-BE49-F238E27FC236}">
                <a16:creationId xmlns:a16="http://schemas.microsoft.com/office/drawing/2014/main" id="{A31B40B7-8AB4-48F7-B2EC-83239B4AAFA2}"/>
              </a:ext>
            </a:extLst>
          </p:cNvPr>
          <p:cNvSpPr>
            <a:spLocks noGrp="1"/>
          </p:cNvSpPr>
          <p:nvPr>
            <p:ph type="ftr" sz="quarter" idx="11"/>
          </p:nvPr>
        </p:nvSpPr>
        <p:spPr/>
        <p:txBody>
          <a:bodyPr numCol="1"/>
          <a:lstStyle/>
          <a:p>
            <a:endParaRPr lang="nb-NO" altLang="nn-NO" noProof="0"/>
          </a:p>
        </p:txBody>
      </p:sp>
      <p:sp>
        <p:nvSpPr>
          <p:cNvPr id="7" name="Plasshaldar for lysbiletnummer 6">
            <a:extLst>
              <a:ext uri="{FF2B5EF4-FFF2-40B4-BE49-F238E27FC236}">
                <a16:creationId xmlns:a16="http://schemas.microsoft.com/office/drawing/2014/main" id="{EB8F574C-10F1-4ABB-9819-A5240B76BE6F}"/>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402420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anlik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754958-6E43-4F43-887C-BA3EF9411D97}"/>
              </a:ext>
            </a:extLst>
          </p:cNvPr>
          <p:cNvSpPr>
            <a:spLocks noGrp="1"/>
          </p:cNvSpPr>
          <p:nvPr>
            <p:ph type="title"/>
          </p:nvPr>
        </p:nvSpPr>
        <p:spPr>
          <a:xfrm>
            <a:off x="839788" y="365125"/>
            <a:ext cx="10515600" cy="1325563"/>
          </a:xfrm>
        </p:spPr>
        <p:txBody>
          <a:bodyPr numCol="1"/>
          <a:lstStyle/>
          <a:p>
            <a:r>
              <a:rPr lang="nb-NO" altLang="nn-NO" noProof="0"/>
              <a:t>Klikk for å redigere tittelstil</a:t>
            </a:r>
          </a:p>
        </p:txBody>
      </p:sp>
      <p:sp>
        <p:nvSpPr>
          <p:cNvPr id="3" name="Plasshaldar for tekst 2">
            <a:extLst>
              <a:ext uri="{FF2B5EF4-FFF2-40B4-BE49-F238E27FC236}">
                <a16:creationId xmlns:a16="http://schemas.microsoft.com/office/drawing/2014/main" id="{BAD30414-12DA-468E-B5BB-346417F58F5A}"/>
              </a:ext>
            </a:extLst>
          </p:cNvPr>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ltLang="nn-NO" noProof="0"/>
              <a:t>Klikk for å redigere tekststiler i malen</a:t>
            </a:r>
          </a:p>
        </p:txBody>
      </p:sp>
      <p:sp>
        <p:nvSpPr>
          <p:cNvPr id="4" name="Plasshaldar for innhald 3">
            <a:extLst>
              <a:ext uri="{FF2B5EF4-FFF2-40B4-BE49-F238E27FC236}">
                <a16:creationId xmlns:a16="http://schemas.microsoft.com/office/drawing/2014/main" id="{C88FBE63-99F4-41AE-81DD-50616730CE5B}"/>
              </a:ext>
            </a:extLst>
          </p:cNvPr>
          <p:cNvSpPr>
            <a:spLocks noGrp="1"/>
          </p:cNvSpPr>
          <p:nvPr>
            <p:ph sz="half" idx="2"/>
          </p:nvPr>
        </p:nvSpPr>
        <p:spPr>
          <a:xfrm>
            <a:off x="839788" y="2505075"/>
            <a:ext cx="5157787" cy="368458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5" name="Plasshaldar for tekst 4">
            <a:extLst>
              <a:ext uri="{FF2B5EF4-FFF2-40B4-BE49-F238E27FC236}">
                <a16:creationId xmlns:a16="http://schemas.microsoft.com/office/drawing/2014/main" id="{0675DAAC-C3F3-4A54-B250-F461AB3A6AE6}"/>
              </a:ext>
            </a:extLst>
          </p:cNvPr>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ltLang="nn-NO" noProof="0"/>
              <a:t>Klikk for å redigere tekststiler i malen</a:t>
            </a:r>
          </a:p>
        </p:txBody>
      </p:sp>
      <p:sp>
        <p:nvSpPr>
          <p:cNvPr id="6" name="Plasshaldar for innhald 5">
            <a:extLst>
              <a:ext uri="{FF2B5EF4-FFF2-40B4-BE49-F238E27FC236}">
                <a16:creationId xmlns:a16="http://schemas.microsoft.com/office/drawing/2014/main" id="{F63133BB-61F3-49DD-9CE1-16093F42A025}"/>
              </a:ext>
            </a:extLst>
          </p:cNvPr>
          <p:cNvSpPr>
            <a:spLocks noGrp="1"/>
          </p:cNvSpPr>
          <p:nvPr>
            <p:ph sz="quarter" idx="4"/>
          </p:nvPr>
        </p:nvSpPr>
        <p:spPr>
          <a:xfrm>
            <a:off x="6172200" y="2505075"/>
            <a:ext cx="5183188" cy="368458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7" name="Plasshaldar for dato 6">
            <a:extLst>
              <a:ext uri="{FF2B5EF4-FFF2-40B4-BE49-F238E27FC236}">
                <a16:creationId xmlns:a16="http://schemas.microsoft.com/office/drawing/2014/main" id="{46E21C84-37A9-47A4-A779-3D46A3F0B99F}"/>
              </a:ext>
            </a:extLst>
          </p:cNvPr>
          <p:cNvSpPr>
            <a:spLocks noGrp="1"/>
          </p:cNvSpPr>
          <p:nvPr>
            <p:ph type="dt" sz="half" idx="10"/>
          </p:nvPr>
        </p:nvSpPr>
        <p:spPr/>
        <p:txBody>
          <a:bodyPr numCol="1"/>
          <a:lstStyle/>
          <a:p>
            <a:fld id="{2E4D0373-64D3-4975-9704-B16B58BED119}" type="datetime1">
              <a:rPr lang="nb-NO" altLang="nn-NO" noProof="0" smtClean="0"/>
              <a:t>29.09.2024</a:t>
            </a:fld>
            <a:endParaRPr lang="nb-NO" altLang="nn-NO" noProof="0"/>
          </a:p>
        </p:txBody>
      </p:sp>
      <p:sp>
        <p:nvSpPr>
          <p:cNvPr id="8" name="Plasshaldar for botntekst 7">
            <a:extLst>
              <a:ext uri="{FF2B5EF4-FFF2-40B4-BE49-F238E27FC236}">
                <a16:creationId xmlns:a16="http://schemas.microsoft.com/office/drawing/2014/main" id="{3AC9AB36-C776-42A9-BD0E-65943FDE98FC}"/>
              </a:ext>
            </a:extLst>
          </p:cNvPr>
          <p:cNvSpPr>
            <a:spLocks noGrp="1"/>
          </p:cNvSpPr>
          <p:nvPr>
            <p:ph type="ftr" sz="quarter" idx="11"/>
          </p:nvPr>
        </p:nvSpPr>
        <p:spPr/>
        <p:txBody>
          <a:bodyPr numCol="1"/>
          <a:lstStyle/>
          <a:p>
            <a:endParaRPr lang="nb-NO" altLang="nn-NO" noProof="0"/>
          </a:p>
        </p:txBody>
      </p:sp>
      <p:sp>
        <p:nvSpPr>
          <p:cNvPr id="9" name="Plasshaldar for lysbiletnummer 8">
            <a:extLst>
              <a:ext uri="{FF2B5EF4-FFF2-40B4-BE49-F238E27FC236}">
                <a16:creationId xmlns:a16="http://schemas.microsoft.com/office/drawing/2014/main" id="{51756E78-F56C-4695-BA4E-2332C642D65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392686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er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D7B610-9B46-426A-B7BF-4B87F99A7B38}"/>
              </a:ext>
            </a:extLst>
          </p:cNvPr>
          <p:cNvSpPr>
            <a:spLocks noGrp="1"/>
          </p:cNvSpPr>
          <p:nvPr>
            <p:ph type="title"/>
          </p:nvPr>
        </p:nvSpPr>
        <p:spPr/>
        <p:txBody>
          <a:bodyPr numCol="1"/>
          <a:lstStyle/>
          <a:p>
            <a:r>
              <a:rPr lang="nb-NO" altLang="nn-NO" noProof="0"/>
              <a:t>Klikk for å redigere tittelstil</a:t>
            </a:r>
          </a:p>
        </p:txBody>
      </p:sp>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29.09.2024</a:t>
            </a:fld>
            <a:endParaRPr lang="nb-NO" altLang="nn-NO" noProof="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1968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a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9F1454-1CC5-4AB4-ACA4-8D461702F538}"/>
              </a:ext>
            </a:extLst>
          </p:cNvPr>
          <p:cNvSpPr>
            <a:spLocks noGrp="1"/>
          </p:cNvSpPr>
          <p:nvPr>
            <p:ph type="title"/>
          </p:nvPr>
        </p:nvSpPr>
        <p:spPr>
          <a:xfrm>
            <a:off x="839788" y="457200"/>
            <a:ext cx="3932237" cy="1600200"/>
          </a:xfrm>
        </p:spPr>
        <p:txBody>
          <a:bodyPr numCol="1" anchor="b"/>
          <a:lstStyle>
            <a:lvl1pPr>
              <a:defRPr sz="3200"/>
            </a:lvl1pPr>
          </a:lstStyle>
          <a:p>
            <a:r>
              <a:rPr lang="nb-NO" altLang="nn-NO" noProof="0"/>
              <a:t>Klikk for å redigere tittelstil</a:t>
            </a:r>
          </a:p>
        </p:txBody>
      </p:sp>
      <p:sp>
        <p:nvSpPr>
          <p:cNvPr id="3" name="Plasshaldar for innhald 2">
            <a:extLst>
              <a:ext uri="{FF2B5EF4-FFF2-40B4-BE49-F238E27FC236}">
                <a16:creationId xmlns:a16="http://schemas.microsoft.com/office/drawing/2014/main" id="{1B618AE3-2AFC-4A50-91E6-845D328F438B}"/>
              </a:ext>
            </a:extLst>
          </p:cNvPr>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tekst 3">
            <a:extLst>
              <a:ext uri="{FF2B5EF4-FFF2-40B4-BE49-F238E27FC236}">
                <a16:creationId xmlns:a16="http://schemas.microsoft.com/office/drawing/2014/main" id="{3C701B1F-312B-49DA-A34F-52FE68B5D930}"/>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ltLang="nn-NO" noProof="0"/>
              <a:t>Klikk for å redigere tekststiler i malen</a:t>
            </a:r>
          </a:p>
        </p:txBody>
      </p:sp>
      <p:sp>
        <p:nvSpPr>
          <p:cNvPr id="5" name="Plasshaldar for dato 4">
            <a:extLst>
              <a:ext uri="{FF2B5EF4-FFF2-40B4-BE49-F238E27FC236}">
                <a16:creationId xmlns:a16="http://schemas.microsoft.com/office/drawing/2014/main" id="{582D1AD8-5E1B-4F08-94D3-1DAF99E4461C}"/>
              </a:ext>
            </a:extLst>
          </p:cNvPr>
          <p:cNvSpPr>
            <a:spLocks noGrp="1"/>
          </p:cNvSpPr>
          <p:nvPr>
            <p:ph type="dt" sz="half" idx="10"/>
          </p:nvPr>
        </p:nvSpPr>
        <p:spPr/>
        <p:txBody>
          <a:bodyPr numCol="1"/>
          <a:lstStyle/>
          <a:p>
            <a:fld id="{B6ABDBEE-8625-4D7B-9C6D-6A0A30660CFD}" type="datetime1">
              <a:rPr lang="nb-NO" altLang="nn-NO" noProof="0" smtClean="0"/>
              <a:t>29.09.2024</a:t>
            </a:fld>
            <a:endParaRPr lang="nb-NO" altLang="nn-NO" noProof="0"/>
          </a:p>
        </p:txBody>
      </p:sp>
      <p:sp>
        <p:nvSpPr>
          <p:cNvPr id="6" name="Plasshaldar for botntekst 5">
            <a:extLst>
              <a:ext uri="{FF2B5EF4-FFF2-40B4-BE49-F238E27FC236}">
                <a16:creationId xmlns:a16="http://schemas.microsoft.com/office/drawing/2014/main" id="{6CA238CC-12C3-4C0A-B92B-750FAA1E9935}"/>
              </a:ext>
            </a:extLst>
          </p:cNvPr>
          <p:cNvSpPr>
            <a:spLocks noGrp="1"/>
          </p:cNvSpPr>
          <p:nvPr>
            <p:ph type="ftr" sz="quarter" idx="11"/>
          </p:nvPr>
        </p:nvSpPr>
        <p:spPr/>
        <p:txBody>
          <a:bodyPr numCol="1"/>
          <a:lstStyle/>
          <a:p>
            <a:endParaRPr lang="nb-NO" altLang="nn-NO" noProof="0"/>
          </a:p>
        </p:txBody>
      </p:sp>
      <p:sp>
        <p:nvSpPr>
          <p:cNvPr id="7" name="Plasshaldar for lysbiletnummer 6">
            <a:extLst>
              <a:ext uri="{FF2B5EF4-FFF2-40B4-BE49-F238E27FC236}">
                <a16:creationId xmlns:a16="http://schemas.microsoft.com/office/drawing/2014/main" id="{55306F58-676C-40D1-B95F-0F16A41F8A1A}"/>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234519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et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5386F8-7E5F-4C1B-890D-0FC7AF17F0D8}"/>
              </a:ext>
            </a:extLst>
          </p:cNvPr>
          <p:cNvSpPr>
            <a:spLocks noGrp="1"/>
          </p:cNvSpPr>
          <p:nvPr>
            <p:ph type="title"/>
          </p:nvPr>
        </p:nvSpPr>
        <p:spPr>
          <a:xfrm>
            <a:off x="839788" y="457200"/>
            <a:ext cx="3932237" cy="1600200"/>
          </a:xfrm>
        </p:spPr>
        <p:txBody>
          <a:bodyPr numCol="1" anchor="b"/>
          <a:lstStyle>
            <a:lvl1pPr>
              <a:defRPr sz="3200"/>
            </a:lvl1pPr>
          </a:lstStyle>
          <a:p>
            <a:r>
              <a:rPr lang="nb-NO" altLang="nn-NO" noProof="0"/>
              <a:t>Klikk for å redigere tittelstil</a:t>
            </a:r>
          </a:p>
        </p:txBody>
      </p:sp>
      <p:sp>
        <p:nvSpPr>
          <p:cNvPr id="3" name="Plasshaldar for bilete 2">
            <a:extLst>
              <a:ext uri="{FF2B5EF4-FFF2-40B4-BE49-F238E27FC236}">
                <a16:creationId xmlns:a16="http://schemas.microsoft.com/office/drawing/2014/main" id="{457A5B17-D7F2-42ED-B035-D131946E3803}"/>
              </a:ext>
            </a:extLst>
          </p:cNvPr>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ltLang="nn-NO" noProof="0"/>
              <a:t>Klikk på ikonet for å legge til et bilde</a:t>
            </a:r>
          </a:p>
        </p:txBody>
      </p:sp>
      <p:sp>
        <p:nvSpPr>
          <p:cNvPr id="4" name="Plasshaldar for tekst 3">
            <a:extLst>
              <a:ext uri="{FF2B5EF4-FFF2-40B4-BE49-F238E27FC236}">
                <a16:creationId xmlns:a16="http://schemas.microsoft.com/office/drawing/2014/main" id="{2302F69C-54A2-4682-8014-8FF24DF3775C}"/>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ltLang="nn-NO" noProof="0"/>
              <a:t>Klikk for å redigere tekststiler i malen</a:t>
            </a:r>
          </a:p>
        </p:txBody>
      </p:sp>
      <p:sp>
        <p:nvSpPr>
          <p:cNvPr id="5" name="Plasshaldar for dato 4">
            <a:extLst>
              <a:ext uri="{FF2B5EF4-FFF2-40B4-BE49-F238E27FC236}">
                <a16:creationId xmlns:a16="http://schemas.microsoft.com/office/drawing/2014/main" id="{FAA133BF-EB2F-4830-815C-2314FEC795AD}"/>
              </a:ext>
            </a:extLst>
          </p:cNvPr>
          <p:cNvSpPr>
            <a:spLocks noGrp="1"/>
          </p:cNvSpPr>
          <p:nvPr>
            <p:ph type="dt" sz="half" idx="10"/>
          </p:nvPr>
        </p:nvSpPr>
        <p:spPr/>
        <p:txBody>
          <a:bodyPr numCol="1"/>
          <a:lstStyle/>
          <a:p>
            <a:fld id="{837C1FC1-3417-4928-9C2A-7803B83CAE51}" type="datetime1">
              <a:rPr lang="nb-NO" altLang="nn-NO" noProof="0" smtClean="0"/>
              <a:t>29.09.2024</a:t>
            </a:fld>
            <a:endParaRPr lang="nb-NO" altLang="nn-NO" noProof="0"/>
          </a:p>
        </p:txBody>
      </p:sp>
      <p:sp>
        <p:nvSpPr>
          <p:cNvPr id="6" name="Plasshaldar for botntekst 5">
            <a:extLst>
              <a:ext uri="{FF2B5EF4-FFF2-40B4-BE49-F238E27FC236}">
                <a16:creationId xmlns:a16="http://schemas.microsoft.com/office/drawing/2014/main" id="{FD6FFB91-D3C5-4E92-9454-7B8FFE7F2532}"/>
              </a:ext>
            </a:extLst>
          </p:cNvPr>
          <p:cNvSpPr>
            <a:spLocks noGrp="1"/>
          </p:cNvSpPr>
          <p:nvPr>
            <p:ph type="ftr" sz="quarter" idx="11"/>
          </p:nvPr>
        </p:nvSpPr>
        <p:spPr/>
        <p:txBody>
          <a:bodyPr numCol="1"/>
          <a:lstStyle/>
          <a:p>
            <a:endParaRPr lang="nb-NO" altLang="nn-NO" noProof="0"/>
          </a:p>
        </p:txBody>
      </p:sp>
      <p:sp>
        <p:nvSpPr>
          <p:cNvPr id="7" name="Plasshaldar for lysbiletnummer 6">
            <a:extLst>
              <a:ext uri="{FF2B5EF4-FFF2-40B4-BE49-F238E27FC236}">
                <a16:creationId xmlns:a16="http://schemas.microsoft.com/office/drawing/2014/main" id="{EB14904A-BA2A-4731-B8FD-1509071717AC}"/>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126340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ete 9">
            <a:extLst>
              <a:ext uri="{FF2B5EF4-FFF2-40B4-BE49-F238E27FC236}">
                <a16:creationId xmlns:a16="http://schemas.microsoft.com/office/drawing/2014/main" id="{D67F70D4-AEBC-4925-8020-A43D4279536E}"/>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96224" y="6449355"/>
            <a:ext cx="4555245" cy="220980"/>
          </a:xfrm>
          <a:prstGeom prst="rect">
            <a:avLst/>
          </a:prstGeom>
        </p:spPr>
      </p:pic>
      <p:sp>
        <p:nvSpPr>
          <p:cNvPr id="2" name="Plasshaldar for tittel 1">
            <a:extLst>
              <a:ext uri="{FF2B5EF4-FFF2-40B4-BE49-F238E27FC236}">
                <a16:creationId xmlns:a16="http://schemas.microsoft.com/office/drawing/2014/main" id="{EA5D9F74-EF1B-4F58-93D7-ADB73EE40CE9}"/>
              </a:ext>
            </a:extLst>
          </p:cNvPr>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nb-NO" altLang="nn-NO" noProof="0"/>
              <a:t>Klikk for å redigere tittelstil</a:t>
            </a:r>
          </a:p>
        </p:txBody>
      </p:sp>
      <p:sp>
        <p:nvSpPr>
          <p:cNvPr id="3" name="Plasshaldar for tekst 2">
            <a:extLst>
              <a:ext uri="{FF2B5EF4-FFF2-40B4-BE49-F238E27FC236}">
                <a16:creationId xmlns:a16="http://schemas.microsoft.com/office/drawing/2014/main" id="{575243F1-E5C0-47A3-83A1-FA3AA51BF1C1}"/>
              </a:ext>
            </a:extLst>
          </p:cNvPr>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nb-NO" altLang="nn-NO" noProof="0"/>
              <a:t>Rediger </a:t>
            </a:r>
            <a:r>
              <a:rPr lang="nb-NO" altLang="nn-NO" noProof="0" err="1"/>
              <a:t>tekststilar</a:t>
            </a:r>
            <a:r>
              <a:rPr lang="nb-NO" altLang="nn-NO" noProof="0"/>
              <a:t>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dato 3">
            <a:extLst>
              <a:ext uri="{FF2B5EF4-FFF2-40B4-BE49-F238E27FC236}">
                <a16:creationId xmlns:a16="http://schemas.microsoft.com/office/drawing/2014/main" id="{6C383169-5BED-4C0C-A3B5-422DB23F24F4}"/>
              </a:ext>
            </a:extLst>
          </p:cNvPr>
          <p:cNvSpPr>
            <a:spLocks noGrp="1"/>
          </p:cNvSpPr>
          <p:nvPr>
            <p:ph type="dt" sz="half" idx="2"/>
          </p:nvPr>
        </p:nvSpPr>
        <p:spPr>
          <a:xfrm>
            <a:off x="128606" y="6127750"/>
            <a:ext cx="2743200" cy="365125"/>
          </a:xfrm>
          <a:prstGeom prst="rect">
            <a:avLst/>
          </a:prstGeom>
        </p:spPr>
        <p:txBody>
          <a:bodyPr vert="horz" lIns="91440" tIns="45720" rIns="91440" bIns="45720" numCol="1" rtlCol="0" anchor="ctr"/>
          <a:lstStyle>
            <a:lvl1pPr algn="l">
              <a:defRPr sz="1200">
                <a:solidFill>
                  <a:schemeClr val="tx1">
                    <a:tint val="75000"/>
                  </a:schemeClr>
                </a:solidFill>
                <a:latin typeface="+mn-lt"/>
                <a:cs typeface="Arial" panose="020B0604020202020204" pitchFamily="34" charset="0"/>
              </a:defRPr>
            </a:lvl1pPr>
          </a:lstStyle>
          <a:p>
            <a:fld id="{DD6B00DD-0547-45C3-A188-8D92793492EB}" type="datetime1">
              <a:rPr lang="nb-NO" altLang="nn-NO" noProof="0" smtClean="0"/>
              <a:pPr/>
              <a:t>29.09.2024</a:t>
            </a:fld>
            <a:endParaRPr lang="nb-NO" altLang="nn-NO" noProof="0"/>
          </a:p>
        </p:txBody>
      </p:sp>
      <p:sp>
        <p:nvSpPr>
          <p:cNvPr id="5" name="Plasshaldar for botntekst 4">
            <a:extLst>
              <a:ext uri="{FF2B5EF4-FFF2-40B4-BE49-F238E27FC236}">
                <a16:creationId xmlns:a16="http://schemas.microsoft.com/office/drawing/2014/main" id="{B6C1E9ED-AD65-4288-A4CD-7554381B73C1}"/>
              </a:ext>
            </a:extLst>
          </p:cNvPr>
          <p:cNvSpPr>
            <a:spLocks noGrp="1"/>
          </p:cNvSpPr>
          <p:nvPr>
            <p:ph type="ftr" sz="quarter" idx="3"/>
          </p:nvPr>
        </p:nvSpPr>
        <p:spPr>
          <a:xfrm>
            <a:off x="4038600" y="6134978"/>
            <a:ext cx="4114800" cy="365125"/>
          </a:xfrm>
          <a:prstGeom prst="rect">
            <a:avLst/>
          </a:prstGeom>
        </p:spPr>
        <p:txBody>
          <a:bodyPr vert="horz" lIns="91440" tIns="45720" rIns="91440" bIns="45720" numCol="1" rtlCol="0" anchor="ctr"/>
          <a:lstStyle>
            <a:lvl1pPr algn="ctr">
              <a:defRPr sz="1200">
                <a:solidFill>
                  <a:schemeClr val="tx1">
                    <a:tint val="75000"/>
                  </a:schemeClr>
                </a:solidFill>
                <a:latin typeface="+mn-lt"/>
                <a:cs typeface="Arial" panose="020B0604020202020204" pitchFamily="34" charset="0"/>
              </a:defRPr>
            </a:lvl1pPr>
          </a:lstStyle>
          <a:p>
            <a:endParaRPr lang="nb-NO" altLang="nn-NO" noProof="0"/>
          </a:p>
        </p:txBody>
      </p:sp>
      <p:sp>
        <p:nvSpPr>
          <p:cNvPr id="6" name="Plasshaldar for lysbiletnummer 5">
            <a:extLst>
              <a:ext uri="{FF2B5EF4-FFF2-40B4-BE49-F238E27FC236}">
                <a16:creationId xmlns:a16="http://schemas.microsoft.com/office/drawing/2014/main" id="{93CD74C5-A0C9-4163-83DD-A0643FAF3446}"/>
              </a:ext>
            </a:extLst>
          </p:cNvPr>
          <p:cNvSpPr>
            <a:spLocks noGrp="1"/>
          </p:cNvSpPr>
          <p:nvPr>
            <p:ph type="sldNum" sz="quarter" idx="4"/>
          </p:nvPr>
        </p:nvSpPr>
        <p:spPr>
          <a:xfrm>
            <a:off x="8221017" y="6134978"/>
            <a:ext cx="2743200" cy="365125"/>
          </a:xfrm>
          <a:prstGeom prst="rect">
            <a:avLst/>
          </a:prstGeom>
        </p:spPr>
        <p:txBody>
          <a:bodyPr vert="horz" lIns="91440" tIns="45720" rIns="91440" bIns="45720" numCol="1" rtlCol="0" anchor="ctr"/>
          <a:lstStyle>
            <a:lvl1pPr algn="r">
              <a:defRPr sz="1200">
                <a:solidFill>
                  <a:schemeClr val="tx1">
                    <a:tint val="75000"/>
                  </a:schemeClr>
                </a:solidFill>
                <a:latin typeface="+mn-lt"/>
                <a:cs typeface="Arial" panose="020B0604020202020204" pitchFamily="34" charset="0"/>
              </a:defRPr>
            </a:lvl1pPr>
          </a:lstStyle>
          <a:p>
            <a:fld id="{D470C0AC-881B-4DBF-B80A-C650AABA4840}" type="slidenum">
              <a:rPr lang="nb-NO" altLang="nn-NO" noProof="0" smtClean="0"/>
              <a:pPr/>
              <a:t>‹#›</a:t>
            </a:fld>
            <a:endParaRPr lang="nb-NO" altLang="nn-NO" noProof="0"/>
          </a:p>
        </p:txBody>
      </p:sp>
      <p:pic>
        <p:nvPicPr>
          <p:cNvPr id="16" name="Bilete 15">
            <a:extLst>
              <a:ext uri="{FF2B5EF4-FFF2-40B4-BE49-F238E27FC236}">
                <a16:creationId xmlns:a16="http://schemas.microsoft.com/office/drawing/2014/main" id="{23F75766-B7EF-4FA0-A337-5675BF6E2C34}"/>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066621" y="5767449"/>
            <a:ext cx="963941" cy="961875"/>
          </a:xfrm>
          <a:prstGeom prst="rect">
            <a:avLst/>
          </a:prstGeom>
        </p:spPr>
      </p:pic>
    </p:spTree>
    <p:extLst>
      <p:ext uri="{BB962C8B-B14F-4D97-AF65-F5344CB8AC3E}">
        <p14:creationId xmlns:p14="http://schemas.microsoft.com/office/powerpoint/2010/main" val="3797051963"/>
      </p:ext>
    </p:extLst>
  </p:cSld>
  <p:clrMap bg1="lt1" tx1="dk1" bg2="lt2" tx2="dk2" accent1="accent1" accent2="accent2" accent3="accent3" accent4="accent4" accent5="accent5" accent6="accent6" hlink="hlink" folHlink="folHlink"/>
  <p:sldLayoutIdLst>
    <p:sldLayoutId id="2147483648" r:id="rId1"/>
    <p:sldLayoutId id="2147483651" r:id="rId2"/>
    <p:sldLayoutId id="2147483650" r:id="rId3"/>
    <p:sldLayoutId id="2147483649" r:id="rId4"/>
    <p:sldLayoutId id="2147483652" r:id="rId5"/>
    <p:sldLayoutId id="2147483653" r:id="rId6"/>
    <p:sldLayoutId id="2147483654" r:id="rId7"/>
    <p:sldLayoutId id="2147483660" r:id="rId8"/>
    <p:sldLayoutId id="2147483661" r:id="rId9"/>
    <p:sldLayoutId id="2147483665" r:id="rId10"/>
    <p:sldLayoutId id="2147483666" r:id="rId11"/>
    <p:sldLayoutId id="2147483655" r:id="rId12"/>
    <p:sldLayoutId id="2147483656" r:id="rId13"/>
    <p:sldLayoutId id="2147483659" r:id="rId14"/>
    <p:sldLayoutId id="2147483657" r:id="rId15"/>
    <p:sldLayoutId id="2147483658" r:id="rId16"/>
    <p:sldLayoutId id="2147483667" r:id="rId17"/>
    <p:sldLayoutId id="2147483662" r:id="rId18"/>
    <p:sldLayoutId id="2147483663"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BD2A36"/>
        </a:buClr>
        <a:buSzPct val="110000"/>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BD2A36"/>
        </a:buClr>
        <a:buSzPct val="110000"/>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D2A36"/>
        </a:buClr>
        <a:buSzPct val="110000"/>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D2A36"/>
        </a:buClr>
        <a:buSzPct val="110000"/>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D2A36"/>
        </a:buClr>
        <a:buSzPct val="150000"/>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lt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office.com/e/1nuxaaAtD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neitileu.no/tillitsvalgt/valgkomit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2E4B45-9F1A-139E-6E63-C6BCF6A223AF}"/>
              </a:ext>
            </a:extLst>
          </p:cNvPr>
          <p:cNvSpPr>
            <a:spLocks noGrp="1"/>
          </p:cNvSpPr>
          <p:nvPr>
            <p:ph type="ctrTitle"/>
          </p:nvPr>
        </p:nvSpPr>
        <p:spPr/>
        <p:txBody>
          <a:bodyPr/>
          <a:lstStyle/>
          <a:p>
            <a:r>
              <a:rPr lang="nb-NO">
                <a:cs typeface="Arial"/>
              </a:rPr>
              <a:t>Valgkomitearbeid</a:t>
            </a:r>
            <a:endParaRPr lang="nb-NO"/>
          </a:p>
        </p:txBody>
      </p:sp>
      <p:sp>
        <p:nvSpPr>
          <p:cNvPr id="3" name="Undertittel 2">
            <a:extLst>
              <a:ext uri="{FF2B5EF4-FFF2-40B4-BE49-F238E27FC236}">
                <a16:creationId xmlns:a16="http://schemas.microsoft.com/office/drawing/2014/main" id="{197702EC-5E7E-84CC-1569-89C062060E8F}"/>
              </a:ext>
            </a:extLst>
          </p:cNvPr>
          <p:cNvSpPr>
            <a:spLocks noGrp="1"/>
          </p:cNvSpPr>
          <p:nvPr>
            <p:ph type="subTitle" idx="1"/>
          </p:nvPr>
        </p:nvSpPr>
        <p:spPr/>
        <p:txBody>
          <a:bodyPr vert="horz" lIns="91440" tIns="45720" rIns="91440" bIns="45720" numCol="1" rtlCol="0" anchor="t">
            <a:normAutofit/>
          </a:bodyPr>
          <a:lstStyle/>
          <a:p>
            <a:r>
              <a:rPr lang="nb-NO">
                <a:ea typeface="Calibri"/>
                <a:cs typeface="Calibri"/>
              </a:rPr>
              <a:t>Grunnskolering for tillitsvalgte</a:t>
            </a:r>
          </a:p>
        </p:txBody>
      </p:sp>
    </p:spTree>
    <p:extLst>
      <p:ext uri="{BB962C8B-B14F-4D97-AF65-F5344CB8AC3E}">
        <p14:creationId xmlns:p14="http://schemas.microsoft.com/office/powerpoint/2010/main" val="158926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DD70A1-D499-59D6-ACA4-4C7D1E135BD0}"/>
              </a:ext>
            </a:extLst>
          </p:cNvPr>
          <p:cNvSpPr>
            <a:spLocks noGrp="1"/>
          </p:cNvSpPr>
          <p:nvPr>
            <p:ph type="title"/>
          </p:nvPr>
        </p:nvSpPr>
        <p:spPr/>
        <p:txBody>
          <a:bodyPr/>
          <a:lstStyle/>
          <a:p>
            <a:r>
              <a:rPr lang="nb-NO">
                <a:cs typeface="Arial"/>
              </a:rPr>
              <a:t>Viktige vurderinger</a:t>
            </a:r>
            <a:endParaRPr lang="nb-NO"/>
          </a:p>
        </p:txBody>
      </p:sp>
      <p:sp>
        <p:nvSpPr>
          <p:cNvPr id="3" name="Plassholder for tekst 2">
            <a:extLst>
              <a:ext uri="{FF2B5EF4-FFF2-40B4-BE49-F238E27FC236}">
                <a16:creationId xmlns:a16="http://schemas.microsoft.com/office/drawing/2014/main" id="{F68D8989-6189-79B4-71E4-C29156746C25}"/>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71814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F5031886-005E-25B1-51C0-8F763E2AB0EB}"/>
              </a:ext>
            </a:extLst>
          </p:cNvPr>
          <p:cNvSpPr>
            <a:spLocks noGrp="1"/>
          </p:cNvSpPr>
          <p:nvPr>
            <p:ph type="title"/>
          </p:nvPr>
        </p:nvSpPr>
        <p:spPr/>
        <p:txBody>
          <a:bodyPr/>
          <a:lstStyle/>
          <a:p>
            <a:r>
              <a:rPr lang="nb-NO" sz="5400"/>
              <a:t>Diskusjon</a:t>
            </a:r>
            <a:r>
              <a:rPr lang="nb-NO"/>
              <a:t> </a:t>
            </a:r>
          </a:p>
        </p:txBody>
      </p:sp>
      <p:sp>
        <p:nvSpPr>
          <p:cNvPr id="7" name="Plassholder for innhold 6">
            <a:extLst>
              <a:ext uri="{FF2B5EF4-FFF2-40B4-BE49-F238E27FC236}">
                <a16:creationId xmlns:a16="http://schemas.microsoft.com/office/drawing/2014/main" id="{E1943E91-019D-327A-72A0-C33465B5D2A8}"/>
              </a:ext>
            </a:extLst>
          </p:cNvPr>
          <p:cNvSpPr>
            <a:spLocks noGrp="1"/>
          </p:cNvSpPr>
          <p:nvPr>
            <p:ph idx="1"/>
          </p:nvPr>
        </p:nvSpPr>
        <p:spPr/>
        <p:txBody>
          <a:bodyPr vert="horz" lIns="91440" tIns="45720" rIns="91440" bIns="45720" numCol="1" rtlCol="0" anchor="t">
            <a:normAutofit/>
          </a:bodyPr>
          <a:lstStyle/>
          <a:p>
            <a:pPr fontAlgn="base">
              <a:buAutoNum type="arabicParenR"/>
            </a:pPr>
            <a:endParaRPr lang="nb-NO">
              <a:solidFill>
                <a:srgbClr val="000000"/>
              </a:solidFill>
              <a:latin typeface="Calibri"/>
              <a:cs typeface="Arial"/>
            </a:endParaRPr>
          </a:p>
          <a:p>
            <a:pPr marL="514350" indent="-514350">
              <a:buAutoNum type="arabicParenR"/>
            </a:pPr>
            <a:r>
              <a:rPr lang="nb-NO">
                <a:solidFill>
                  <a:srgbClr val="000000"/>
                </a:solidFill>
                <a:latin typeface="Calibri"/>
                <a:cs typeface="Arial"/>
              </a:rPr>
              <a:t>Hvordan skal de ulike kandidatene vurderes, og hva må vektlegges for å få riktig person til riktig verv? </a:t>
            </a:r>
            <a:endParaRPr lang="nb-NO">
              <a:solidFill>
                <a:srgbClr val="000000"/>
              </a:solidFill>
              <a:latin typeface="Calibri"/>
            </a:endParaRPr>
          </a:p>
          <a:p>
            <a:pPr marL="514350" indent="-514350">
              <a:buAutoNum type="arabicParenR"/>
            </a:pPr>
            <a:r>
              <a:rPr lang="nb-NO">
                <a:solidFill>
                  <a:srgbClr val="000000"/>
                </a:solidFill>
                <a:latin typeface="Calibri"/>
                <a:cs typeface="Arial"/>
              </a:rPr>
              <a:t>Hva er komiteens rolle på årsmøtet </a:t>
            </a:r>
            <a:r>
              <a:rPr lang="nb-NO" b="0" i="0">
                <a:solidFill>
                  <a:srgbClr val="000000"/>
                </a:solidFill>
                <a:effectLst/>
                <a:latin typeface="Calibri"/>
                <a:cs typeface="Arial"/>
              </a:rPr>
              <a:t>i </a:t>
            </a:r>
            <a:r>
              <a:rPr lang="nb-NO">
                <a:solidFill>
                  <a:srgbClr val="000000"/>
                </a:solidFill>
                <a:latin typeface="Calibri"/>
                <a:cs typeface="Arial"/>
              </a:rPr>
              <a:t>fylkes- eller lokallaget?  </a:t>
            </a:r>
            <a:endParaRPr lang="nb-NO">
              <a:solidFill>
                <a:srgbClr val="000000"/>
              </a:solidFill>
              <a:latin typeface="Calibri"/>
            </a:endParaRPr>
          </a:p>
          <a:p>
            <a:pPr marL="514350" indent="-514350">
              <a:buAutoNum type="arabicParenR"/>
            </a:pPr>
            <a:r>
              <a:rPr lang="nb-NO">
                <a:solidFill>
                  <a:srgbClr val="000000"/>
                </a:solidFill>
                <a:latin typeface="Calibri"/>
                <a:cs typeface="Arial"/>
              </a:rPr>
              <a:t>Hvordan forholder komiteen seg til debatt og eventuelle motforslag</a:t>
            </a:r>
            <a:r>
              <a:rPr lang="nb-NO" b="0" i="0">
                <a:solidFill>
                  <a:srgbClr val="000000"/>
                </a:solidFill>
                <a:effectLst/>
                <a:latin typeface="Calibri"/>
                <a:cs typeface="Arial"/>
              </a:rPr>
              <a:t>? </a:t>
            </a:r>
            <a:endParaRPr lang="nb-NO">
              <a:solidFill>
                <a:srgbClr val="000000"/>
              </a:solidFill>
              <a:latin typeface="Calibri"/>
              <a:cs typeface="Arial"/>
            </a:endParaRPr>
          </a:p>
          <a:p>
            <a:pPr marL="514350" indent="-514350">
              <a:buAutoNum type="arabicParenR"/>
            </a:pPr>
            <a:r>
              <a:rPr lang="nb-NO" b="0" i="0">
                <a:solidFill>
                  <a:srgbClr val="000000"/>
                </a:solidFill>
                <a:effectLst/>
                <a:latin typeface="Calibri"/>
                <a:cs typeface="Arial"/>
              </a:rPr>
              <a:t>Hva </a:t>
            </a:r>
            <a:r>
              <a:rPr lang="nb-NO">
                <a:solidFill>
                  <a:srgbClr val="000000"/>
                </a:solidFill>
                <a:latin typeface="Calibri"/>
                <a:cs typeface="Arial"/>
              </a:rPr>
              <a:t>er offentlig informasjon og ikke</a:t>
            </a:r>
            <a:r>
              <a:rPr lang="nb-NO" b="0" i="0">
                <a:solidFill>
                  <a:srgbClr val="000000"/>
                </a:solidFill>
                <a:effectLst/>
                <a:latin typeface="Calibri"/>
                <a:cs typeface="Arial"/>
              </a:rPr>
              <a:t>?</a:t>
            </a:r>
            <a:r>
              <a:rPr lang="nb-NO">
                <a:solidFill>
                  <a:srgbClr val="000000"/>
                </a:solidFill>
                <a:latin typeface="Calibri"/>
                <a:cs typeface="Arial"/>
              </a:rPr>
              <a:t> (</a:t>
            </a:r>
            <a:r>
              <a:rPr lang="nb-NO" i="1">
                <a:solidFill>
                  <a:srgbClr val="000000"/>
                </a:solidFill>
                <a:latin typeface="Calibri"/>
                <a:cs typeface="Arial"/>
              </a:rPr>
              <a:t>Diskuter eksemplene under</a:t>
            </a:r>
            <a:r>
              <a:rPr lang="nb-NO">
                <a:solidFill>
                  <a:srgbClr val="000000"/>
                </a:solidFill>
                <a:latin typeface="Calibri"/>
                <a:cs typeface="Arial"/>
              </a:rPr>
              <a:t>)</a:t>
            </a:r>
          </a:p>
          <a:p>
            <a:pPr marL="514350" indent="-514350">
              <a:buAutoNum type="arabicParenR"/>
            </a:pPr>
            <a:r>
              <a:rPr lang="nb-NO" b="0" i="0">
                <a:solidFill>
                  <a:srgbClr val="000000"/>
                </a:solidFill>
                <a:effectLst/>
                <a:latin typeface="Calibri"/>
                <a:cs typeface="Arial"/>
              </a:rPr>
              <a:t>Hvordan </a:t>
            </a:r>
            <a:r>
              <a:rPr lang="nb-NO">
                <a:solidFill>
                  <a:srgbClr val="000000"/>
                </a:solidFill>
                <a:latin typeface="Calibri"/>
                <a:cs typeface="Arial"/>
              </a:rPr>
              <a:t>kan </a:t>
            </a:r>
            <a:r>
              <a:rPr lang="nb-NO" b="0" i="0">
                <a:solidFill>
                  <a:srgbClr val="000000"/>
                </a:solidFill>
                <a:effectLst/>
                <a:latin typeface="Calibri"/>
                <a:cs typeface="Arial"/>
              </a:rPr>
              <a:t>styret</a:t>
            </a:r>
            <a:r>
              <a:rPr lang="nb-NO">
                <a:solidFill>
                  <a:srgbClr val="000000"/>
                </a:solidFill>
                <a:latin typeface="Calibri"/>
                <a:cs typeface="Arial"/>
              </a:rPr>
              <a:t> sikre god organisering av valgkomitearbeidet</a:t>
            </a:r>
            <a:r>
              <a:rPr lang="nb-NO" b="0" i="0">
                <a:solidFill>
                  <a:srgbClr val="000000"/>
                </a:solidFill>
                <a:effectLst/>
                <a:latin typeface="Calibri"/>
                <a:cs typeface="Arial"/>
              </a:rPr>
              <a:t>?</a:t>
            </a:r>
            <a:endParaRPr lang="nb-NO"/>
          </a:p>
          <a:p>
            <a:pPr marL="0" indent="0">
              <a:buNone/>
            </a:pPr>
            <a:endParaRPr lang="nb-NO" sz="3200">
              <a:solidFill>
                <a:srgbClr val="000000"/>
              </a:solidFill>
              <a:latin typeface="Aptos"/>
              <a:cs typeface="Arial"/>
            </a:endParaRPr>
          </a:p>
          <a:p>
            <a:pPr marL="342900" indent="-342900" algn="l" rtl="0" fontAlgn="base">
              <a:buFont typeface="+mj-lt"/>
              <a:buAutoNum type="arabicParenR" startAt="3"/>
            </a:pPr>
            <a:endParaRPr lang="nb-NO" sz="3200" b="0" i="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4037813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C25D24-478F-FCC6-F632-496C23F5D8EB}"/>
              </a:ext>
            </a:extLst>
          </p:cNvPr>
          <p:cNvSpPr>
            <a:spLocks noGrp="1"/>
          </p:cNvSpPr>
          <p:nvPr>
            <p:ph type="ctrTitle"/>
          </p:nvPr>
        </p:nvSpPr>
        <p:spPr/>
        <p:txBody>
          <a:bodyPr>
            <a:normAutofit/>
          </a:bodyPr>
          <a:lstStyle/>
          <a:p>
            <a:r>
              <a:rPr lang="nb-NO">
                <a:cs typeface="Calibri"/>
              </a:rPr>
              <a:t>Har du en tilbakemelding til dette skoleringsopplegget? </a:t>
            </a:r>
            <a:r>
              <a:rPr lang="nb-NO">
                <a:cs typeface="Arial"/>
              </a:rPr>
              <a:t> </a:t>
            </a:r>
            <a:endParaRPr lang="nb-NO"/>
          </a:p>
        </p:txBody>
      </p:sp>
      <p:sp>
        <p:nvSpPr>
          <p:cNvPr id="3" name="Undertittel 2">
            <a:extLst>
              <a:ext uri="{FF2B5EF4-FFF2-40B4-BE49-F238E27FC236}">
                <a16:creationId xmlns:a16="http://schemas.microsoft.com/office/drawing/2014/main" id="{437CA299-8FDC-690A-5EB8-08A4064FDD76}"/>
              </a:ext>
            </a:extLst>
          </p:cNvPr>
          <p:cNvSpPr>
            <a:spLocks noGrp="1"/>
          </p:cNvSpPr>
          <p:nvPr>
            <p:ph type="subTitle" idx="1"/>
          </p:nvPr>
        </p:nvSpPr>
        <p:spPr/>
        <p:txBody>
          <a:bodyPr vert="horz" lIns="91440" tIns="45720" rIns="91440" bIns="45720" numCol="1" rtlCol="0" anchor="t">
            <a:normAutofit/>
          </a:bodyPr>
          <a:lstStyle/>
          <a:p>
            <a:r>
              <a:rPr lang="nb-NO">
                <a:cs typeface="Calibri"/>
              </a:rPr>
              <a:t>Send inn din tilbakemelding her: </a:t>
            </a:r>
          </a:p>
          <a:p>
            <a:r>
              <a:rPr lang="nb-NO">
                <a:ea typeface="+mn-lt"/>
                <a:cs typeface="+mn-lt"/>
                <a:hlinkClick r:id="rId3"/>
              </a:rPr>
              <a:t>https://forms.office.com/e/1nuxaaAtDe</a:t>
            </a:r>
            <a:endParaRPr lang="nb-NO"/>
          </a:p>
          <a:p>
            <a:endParaRPr lang="nb-NO"/>
          </a:p>
        </p:txBody>
      </p:sp>
    </p:spTree>
    <p:extLst>
      <p:ext uri="{BB962C8B-B14F-4D97-AF65-F5344CB8AC3E}">
        <p14:creationId xmlns:p14="http://schemas.microsoft.com/office/powerpoint/2010/main" val="204693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17749B-3440-E5FE-4FE2-0F8B6ED1D11B}"/>
              </a:ext>
            </a:extLst>
          </p:cNvPr>
          <p:cNvSpPr>
            <a:spLocks noGrp="1"/>
          </p:cNvSpPr>
          <p:nvPr>
            <p:ph type="title"/>
          </p:nvPr>
        </p:nvSpPr>
        <p:spPr/>
        <p:txBody>
          <a:bodyPr/>
          <a:lstStyle/>
          <a:p>
            <a:r>
              <a:rPr lang="nb-NO">
                <a:cs typeface="Arial"/>
              </a:rPr>
              <a:t>Læringsmål</a:t>
            </a:r>
            <a:endParaRPr lang="nb-NO"/>
          </a:p>
        </p:txBody>
      </p:sp>
      <p:sp>
        <p:nvSpPr>
          <p:cNvPr id="3" name="Plassholder for innhold 2">
            <a:extLst>
              <a:ext uri="{FF2B5EF4-FFF2-40B4-BE49-F238E27FC236}">
                <a16:creationId xmlns:a16="http://schemas.microsoft.com/office/drawing/2014/main" id="{20FDF311-8E4B-E70C-F134-5681EB3E9BE3}"/>
              </a:ext>
            </a:extLst>
          </p:cNvPr>
          <p:cNvSpPr>
            <a:spLocks noGrp="1"/>
          </p:cNvSpPr>
          <p:nvPr>
            <p:ph idx="1"/>
          </p:nvPr>
        </p:nvSpPr>
        <p:spPr/>
        <p:txBody>
          <a:bodyPr vert="horz" lIns="91440" tIns="45720" rIns="91440" bIns="45720" numCol="1" rtlCol="0" anchor="t">
            <a:normAutofit/>
          </a:bodyPr>
          <a:lstStyle/>
          <a:p>
            <a:r>
              <a:rPr lang="nb-NO">
                <a:cs typeface="Arial"/>
              </a:rPr>
              <a:t>Få en valgkomité som fungerer godt og selvstendig og kommer med innstillinger i tråd med Nei til EUs prinsipp</a:t>
            </a:r>
            <a:endParaRPr lang="nb-NO"/>
          </a:p>
        </p:txBody>
      </p:sp>
    </p:spTree>
    <p:extLst>
      <p:ext uri="{BB962C8B-B14F-4D97-AF65-F5344CB8AC3E}">
        <p14:creationId xmlns:p14="http://schemas.microsoft.com/office/powerpoint/2010/main" val="330001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B7B068-B4FB-1AC5-2576-622805DA4685}"/>
              </a:ext>
            </a:extLst>
          </p:cNvPr>
          <p:cNvSpPr>
            <a:spLocks noGrp="1"/>
          </p:cNvSpPr>
          <p:nvPr>
            <p:ph type="title"/>
          </p:nvPr>
        </p:nvSpPr>
        <p:spPr/>
        <p:txBody>
          <a:bodyPr/>
          <a:lstStyle/>
          <a:p>
            <a:r>
              <a:rPr lang="nb-NO" sz="5400"/>
              <a:t>Innhold</a:t>
            </a:r>
            <a:endParaRPr lang="nb-NO"/>
          </a:p>
        </p:txBody>
      </p:sp>
      <p:sp>
        <p:nvSpPr>
          <p:cNvPr id="3" name="Plassholder for innhold 2">
            <a:extLst>
              <a:ext uri="{FF2B5EF4-FFF2-40B4-BE49-F238E27FC236}">
                <a16:creationId xmlns:a16="http://schemas.microsoft.com/office/drawing/2014/main" id="{D2C33578-48A2-D231-CF08-3E5CCF92C0BD}"/>
              </a:ext>
            </a:extLst>
          </p:cNvPr>
          <p:cNvSpPr>
            <a:spLocks noGrp="1"/>
          </p:cNvSpPr>
          <p:nvPr>
            <p:ph idx="1"/>
          </p:nvPr>
        </p:nvSpPr>
        <p:spPr/>
        <p:txBody>
          <a:bodyPr vert="horz" lIns="91440" tIns="45720" rIns="91440" bIns="45720" numCol="1" rtlCol="0" anchor="t">
            <a:normAutofit/>
          </a:bodyPr>
          <a:lstStyle/>
          <a:p>
            <a:r>
              <a:rPr lang="nb-NO">
                <a:cs typeface="Arial"/>
              </a:rPr>
              <a:t>Valgkomiteens rolle </a:t>
            </a:r>
          </a:p>
          <a:p>
            <a:r>
              <a:rPr lang="nb-NO">
                <a:cs typeface="Arial"/>
              </a:rPr>
              <a:t>Valgkomiteens oppgaver </a:t>
            </a:r>
            <a:endParaRPr lang="nb-NO"/>
          </a:p>
          <a:p>
            <a:r>
              <a:rPr lang="nb-NO">
                <a:cs typeface="Arial"/>
              </a:rPr>
              <a:t>Viktige vurderinger</a:t>
            </a:r>
            <a:endParaRPr lang="nb-NO"/>
          </a:p>
          <a:p>
            <a:endParaRPr lang="nb-NO">
              <a:ea typeface="Calibri"/>
            </a:endParaRPr>
          </a:p>
          <a:p>
            <a:endParaRPr lang="nb-NO">
              <a:ea typeface="Calibri"/>
              <a:cs typeface="Arial"/>
            </a:endParaRPr>
          </a:p>
          <a:p>
            <a:pPr marL="0" indent="0">
              <a:buNone/>
            </a:pPr>
            <a:r>
              <a:rPr lang="nb-NO" i="1">
                <a:ea typeface="Calibri"/>
                <a:cs typeface="Arial"/>
              </a:rPr>
              <a:t>Litteratur: </a:t>
            </a:r>
            <a:r>
              <a:rPr lang="nb-NO" i="1">
                <a:ea typeface="Calibri"/>
                <a:cs typeface="Arial"/>
                <a:hlinkClick r:id="rId2"/>
              </a:rPr>
              <a:t>tillitsvalgtsidene</a:t>
            </a:r>
            <a:endParaRPr lang="nb-NO" i="1">
              <a:ea typeface="Calibri"/>
              <a:hlinkClick r:id="rId2"/>
            </a:endParaRPr>
          </a:p>
          <a:p>
            <a:pPr marL="0" indent="0">
              <a:buNone/>
            </a:pPr>
            <a:endParaRPr lang="nb-NO">
              <a:ea typeface="Calibri"/>
            </a:endParaRPr>
          </a:p>
        </p:txBody>
      </p:sp>
    </p:spTree>
    <p:extLst>
      <p:ext uri="{BB962C8B-B14F-4D97-AF65-F5344CB8AC3E}">
        <p14:creationId xmlns:p14="http://schemas.microsoft.com/office/powerpoint/2010/main" val="84543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CDC142-992A-409A-477D-2BD3F7FABCBC}"/>
              </a:ext>
            </a:extLst>
          </p:cNvPr>
          <p:cNvSpPr>
            <a:spLocks noGrp="1"/>
          </p:cNvSpPr>
          <p:nvPr>
            <p:ph type="title"/>
          </p:nvPr>
        </p:nvSpPr>
        <p:spPr/>
        <p:txBody>
          <a:bodyPr/>
          <a:lstStyle/>
          <a:p>
            <a:r>
              <a:rPr lang="nb-NO">
                <a:cs typeface="Arial"/>
              </a:rPr>
              <a:t>Valgkomiteens rolle </a:t>
            </a:r>
            <a:endParaRPr lang="nb-NO"/>
          </a:p>
        </p:txBody>
      </p:sp>
      <p:sp>
        <p:nvSpPr>
          <p:cNvPr id="3" name="Plassholder for tekst 2">
            <a:extLst>
              <a:ext uri="{FF2B5EF4-FFF2-40B4-BE49-F238E27FC236}">
                <a16:creationId xmlns:a16="http://schemas.microsoft.com/office/drawing/2014/main" id="{D47E2E90-AA99-4EA2-C25A-236B59FC96B8}"/>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50950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B675B-27D7-D567-D359-B34667334FEC}"/>
              </a:ext>
            </a:extLst>
          </p:cNvPr>
          <p:cNvSpPr>
            <a:spLocks noGrp="1"/>
          </p:cNvSpPr>
          <p:nvPr>
            <p:ph type="title"/>
          </p:nvPr>
        </p:nvSpPr>
        <p:spPr/>
        <p:txBody>
          <a:bodyPr/>
          <a:lstStyle/>
          <a:p>
            <a:r>
              <a:rPr lang="nb-NO">
                <a:cs typeface="Arial"/>
              </a:rPr>
              <a:t>Komiteens rolle </a:t>
            </a:r>
            <a:endParaRPr lang="nb-NO"/>
          </a:p>
        </p:txBody>
      </p:sp>
      <p:sp>
        <p:nvSpPr>
          <p:cNvPr id="3" name="Plassholder for innhold 2">
            <a:extLst>
              <a:ext uri="{FF2B5EF4-FFF2-40B4-BE49-F238E27FC236}">
                <a16:creationId xmlns:a16="http://schemas.microsoft.com/office/drawing/2014/main" id="{6EEC6E80-D234-DC3F-86EB-7A6477FB9399}"/>
              </a:ext>
            </a:extLst>
          </p:cNvPr>
          <p:cNvSpPr>
            <a:spLocks noGrp="1"/>
          </p:cNvSpPr>
          <p:nvPr>
            <p:ph sz="half" idx="1"/>
          </p:nvPr>
        </p:nvSpPr>
        <p:spPr/>
        <p:txBody>
          <a:bodyPr vert="horz" lIns="91440" tIns="45720" rIns="91440" bIns="45720" numCol="1" rtlCol="0" anchor="t">
            <a:normAutofit/>
          </a:bodyPr>
          <a:lstStyle/>
          <a:p>
            <a:r>
              <a:rPr lang="nb-NO">
                <a:cs typeface="Arial"/>
              </a:rPr>
              <a:t>Nei til EUs viktigste komité!</a:t>
            </a:r>
          </a:p>
          <a:p>
            <a:r>
              <a:rPr lang="nb-NO">
                <a:cs typeface="Arial"/>
              </a:rPr>
              <a:t>Skaffer engasjerte tillitsvalgte til verv </a:t>
            </a:r>
          </a:p>
          <a:p>
            <a:r>
              <a:rPr lang="nb-NO">
                <a:cs typeface="Arial"/>
              </a:rPr>
              <a:t>Avgjørende for Nei til EU som velfungerende organisasjon</a:t>
            </a:r>
          </a:p>
        </p:txBody>
      </p:sp>
      <p:pic>
        <p:nvPicPr>
          <p:cNvPr id="7" name="Plassholder for innhold 6" descr="Et bilde som inneholder klær, Menneskeansikt, person, mann&#10;&#10;Automatisk generert beskrivelse">
            <a:extLst>
              <a:ext uri="{FF2B5EF4-FFF2-40B4-BE49-F238E27FC236}">
                <a16:creationId xmlns:a16="http://schemas.microsoft.com/office/drawing/2014/main" id="{877EBF03-DF8A-4798-C81A-521568DAA420}"/>
              </a:ext>
            </a:extLst>
          </p:cNvPr>
          <p:cNvPicPr>
            <a:picLocks noGrp="1" noChangeAspect="1"/>
          </p:cNvPicPr>
          <p:nvPr>
            <p:ph sz="half" idx="2"/>
          </p:nvPr>
        </p:nvPicPr>
        <p:blipFill>
          <a:blip r:embed="rId3"/>
          <a:stretch>
            <a:fillRect/>
          </a:stretch>
        </p:blipFill>
        <p:spPr>
          <a:xfrm>
            <a:off x="6103188" y="1826719"/>
            <a:ext cx="5635925" cy="3184585"/>
          </a:xfrm>
        </p:spPr>
      </p:pic>
    </p:spTree>
    <p:extLst>
      <p:ext uri="{BB962C8B-B14F-4D97-AF65-F5344CB8AC3E}">
        <p14:creationId xmlns:p14="http://schemas.microsoft.com/office/powerpoint/2010/main" val="394168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ECEE232-BB7D-B478-6FF1-DF8C783CE292}"/>
              </a:ext>
            </a:extLst>
          </p:cNvPr>
          <p:cNvSpPr>
            <a:spLocks noGrp="1"/>
          </p:cNvSpPr>
          <p:nvPr>
            <p:ph type="title"/>
          </p:nvPr>
        </p:nvSpPr>
        <p:spPr/>
        <p:txBody>
          <a:bodyPr>
            <a:normAutofit/>
          </a:bodyPr>
          <a:lstStyle/>
          <a:p>
            <a:r>
              <a:rPr lang="nb-NO" sz="5400"/>
              <a:t>Diskusjon</a:t>
            </a:r>
          </a:p>
        </p:txBody>
      </p:sp>
      <p:sp>
        <p:nvSpPr>
          <p:cNvPr id="5" name="Plassholder for innhold 4">
            <a:extLst>
              <a:ext uri="{FF2B5EF4-FFF2-40B4-BE49-F238E27FC236}">
                <a16:creationId xmlns:a16="http://schemas.microsoft.com/office/drawing/2014/main" id="{A0D48D83-4543-740A-5FFF-16A6302D273D}"/>
              </a:ext>
            </a:extLst>
          </p:cNvPr>
          <p:cNvSpPr>
            <a:spLocks noGrp="1"/>
          </p:cNvSpPr>
          <p:nvPr>
            <p:ph idx="1"/>
          </p:nvPr>
        </p:nvSpPr>
        <p:spPr/>
        <p:txBody>
          <a:bodyPr vert="horz" lIns="91440" tIns="45720" rIns="91440" bIns="45720" numCol="1" rtlCol="0" anchor="t">
            <a:noAutofit/>
          </a:bodyPr>
          <a:lstStyle/>
          <a:p>
            <a:pPr marL="514350" indent="-514350">
              <a:buAutoNum type="arabicParenR"/>
            </a:pPr>
            <a:r>
              <a:rPr lang="nb-NO">
                <a:latin typeface="Calibri"/>
                <a:cs typeface="Arial"/>
              </a:rPr>
              <a:t>Hva er hensikten med en valgkomite?</a:t>
            </a:r>
            <a:endParaRPr lang="nb-NO">
              <a:latin typeface="Calibri"/>
            </a:endParaRPr>
          </a:p>
          <a:p>
            <a:pPr marL="514350" indent="-514350">
              <a:buAutoNum type="arabicParenR"/>
            </a:pPr>
            <a:r>
              <a:rPr lang="nb-NO">
                <a:latin typeface="Calibri"/>
                <a:cs typeface="Arial"/>
              </a:rPr>
              <a:t>Hvordan blir valgkomiteen satt ned? (se: ifølge normalvedtektene for fylkeslag).</a:t>
            </a:r>
            <a:endParaRPr lang="nb-NO">
              <a:latin typeface="Calibri"/>
            </a:endParaRPr>
          </a:p>
          <a:p>
            <a:pPr marL="514350" indent="-514350">
              <a:buAutoNum type="arabicParenR"/>
            </a:pPr>
            <a:r>
              <a:rPr lang="nb-NO">
                <a:latin typeface="Calibri"/>
                <a:cs typeface="Arial"/>
              </a:rPr>
              <a:t>Bør styremedlemmer være en del av valgkomiteen? Hvorfor/hvorfor ikke?</a:t>
            </a:r>
            <a:endParaRPr lang="nb-NO">
              <a:latin typeface="Calibri"/>
            </a:endParaRPr>
          </a:p>
          <a:p>
            <a:pPr marL="514350" indent="-514350">
              <a:buAutoNum type="arabicParenR"/>
            </a:pPr>
            <a:r>
              <a:rPr lang="nb-NO">
                <a:latin typeface="Calibri"/>
                <a:cs typeface="Arial"/>
              </a:rPr>
              <a:t>Hva er det valgkomiteen skal arbeide mot?  </a:t>
            </a:r>
            <a:endParaRPr lang="nb-NO">
              <a:latin typeface="Calibri"/>
            </a:endParaRPr>
          </a:p>
          <a:p>
            <a:pPr marL="514350" indent="-514350">
              <a:buAutoNum type="arabicParenR"/>
            </a:pPr>
            <a:r>
              <a:rPr lang="nb-NO">
                <a:latin typeface="Calibri"/>
                <a:cs typeface="Arial"/>
              </a:rPr>
              <a:t>Er det lurt å ha instruks for valgkomiteen? Eventuelt hva bidrar en instruks til?  </a:t>
            </a:r>
            <a:endParaRPr lang="nb-NO">
              <a:latin typeface="Calibri"/>
            </a:endParaRPr>
          </a:p>
          <a:p>
            <a:pPr marL="514350" indent="-514350">
              <a:buAutoNum type="arabicParenR"/>
            </a:pPr>
            <a:r>
              <a:rPr lang="nb-NO">
                <a:latin typeface="Calibri"/>
                <a:cs typeface="Arial"/>
              </a:rPr>
              <a:t>Hvem setter ned valgkomiteen ifølge normalvedtektene for fylkeslag? </a:t>
            </a:r>
            <a:endParaRPr lang="nb-NO">
              <a:latin typeface="Calibri"/>
            </a:endParaRPr>
          </a:p>
          <a:p>
            <a:pPr marL="0" indent="0">
              <a:buNone/>
            </a:pPr>
            <a:endParaRPr lang="nb-NO" sz="3200"/>
          </a:p>
        </p:txBody>
      </p:sp>
    </p:spTree>
    <p:extLst>
      <p:ext uri="{BB962C8B-B14F-4D97-AF65-F5344CB8AC3E}">
        <p14:creationId xmlns:p14="http://schemas.microsoft.com/office/powerpoint/2010/main" val="419046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ABB274-B899-A38B-4E0C-0E89832709A3}"/>
              </a:ext>
            </a:extLst>
          </p:cNvPr>
          <p:cNvSpPr>
            <a:spLocks noGrp="1"/>
          </p:cNvSpPr>
          <p:nvPr>
            <p:ph type="title"/>
          </p:nvPr>
        </p:nvSpPr>
        <p:spPr/>
        <p:txBody>
          <a:bodyPr/>
          <a:lstStyle/>
          <a:p>
            <a:r>
              <a:rPr lang="nb-NO">
                <a:cs typeface="Arial"/>
              </a:rPr>
              <a:t>Valgkomiteens oppgaver</a:t>
            </a:r>
            <a:endParaRPr lang="nb-NO"/>
          </a:p>
        </p:txBody>
      </p:sp>
      <p:sp>
        <p:nvSpPr>
          <p:cNvPr id="3" name="Plassholder for tekst 2">
            <a:extLst>
              <a:ext uri="{FF2B5EF4-FFF2-40B4-BE49-F238E27FC236}">
                <a16:creationId xmlns:a16="http://schemas.microsoft.com/office/drawing/2014/main" id="{81FFA203-B212-144E-BE02-B960F3F1A565}"/>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249140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0F41B2-F838-ECC5-78A0-FF0FCCB0BC36}"/>
              </a:ext>
            </a:extLst>
          </p:cNvPr>
          <p:cNvSpPr>
            <a:spLocks noGrp="1"/>
          </p:cNvSpPr>
          <p:nvPr>
            <p:ph type="title"/>
          </p:nvPr>
        </p:nvSpPr>
        <p:spPr/>
        <p:txBody>
          <a:bodyPr/>
          <a:lstStyle/>
          <a:p>
            <a:r>
              <a:rPr lang="nb-NO">
                <a:cs typeface="Arial"/>
              </a:rPr>
              <a:t>Spørsmål som valgkomiteen burde drøfte</a:t>
            </a:r>
            <a:endParaRPr lang="nb-NO"/>
          </a:p>
        </p:txBody>
      </p:sp>
      <p:sp>
        <p:nvSpPr>
          <p:cNvPr id="3" name="Plassholder for innhold 2">
            <a:extLst>
              <a:ext uri="{FF2B5EF4-FFF2-40B4-BE49-F238E27FC236}">
                <a16:creationId xmlns:a16="http://schemas.microsoft.com/office/drawing/2014/main" id="{3B165A0B-8063-6A8C-A4CE-BBD3D777787B}"/>
              </a:ext>
            </a:extLst>
          </p:cNvPr>
          <p:cNvSpPr>
            <a:spLocks noGrp="1"/>
          </p:cNvSpPr>
          <p:nvPr>
            <p:ph idx="1"/>
          </p:nvPr>
        </p:nvSpPr>
        <p:spPr/>
        <p:txBody>
          <a:bodyPr vert="horz" lIns="91440" tIns="45720" rIns="91440" bIns="45720" numCol="1" rtlCol="0" anchor="t">
            <a:normAutofit/>
          </a:bodyPr>
          <a:lstStyle/>
          <a:p>
            <a:r>
              <a:rPr lang="nb-NO">
                <a:cs typeface="Arial"/>
              </a:rPr>
              <a:t>Hvilken kompetanse trengs i styret? </a:t>
            </a:r>
            <a:endParaRPr lang="nb-NO"/>
          </a:p>
          <a:p>
            <a:r>
              <a:rPr lang="nb-NO">
                <a:cs typeface="Arial"/>
              </a:rPr>
              <a:t>Er det noen som er spesielt ønsket fra fylkeslaget? </a:t>
            </a:r>
            <a:endParaRPr lang="nb-NO"/>
          </a:p>
          <a:p>
            <a:r>
              <a:rPr lang="nb-NO">
                <a:cs typeface="Arial"/>
              </a:rPr>
              <a:t>Hvordan sikre god og variert sammensetning? </a:t>
            </a:r>
            <a:endParaRPr lang="nb-NO"/>
          </a:p>
          <a:p>
            <a:r>
              <a:rPr lang="nb-NO">
                <a:cs typeface="Arial"/>
              </a:rPr>
              <a:t>Er det noen fra nei-alliansen det er viktig å ha med? </a:t>
            </a:r>
            <a:endParaRPr lang="nb-NO"/>
          </a:p>
          <a:p>
            <a:r>
              <a:rPr lang="nb-NO">
                <a:cs typeface="Arial"/>
              </a:rPr>
              <a:t>Stiller vedtektene noen krav til sammensetning?</a:t>
            </a:r>
            <a:endParaRPr lang="nb-NO"/>
          </a:p>
          <a:p>
            <a:endParaRPr lang="nb-NO"/>
          </a:p>
          <a:p>
            <a:endParaRPr lang="nb-NO"/>
          </a:p>
        </p:txBody>
      </p:sp>
    </p:spTree>
    <p:extLst>
      <p:ext uri="{BB962C8B-B14F-4D97-AF65-F5344CB8AC3E}">
        <p14:creationId xmlns:p14="http://schemas.microsoft.com/office/powerpoint/2010/main" val="152915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76F5209-6A1A-4F20-B0AB-4169ECEF4AE0}"/>
              </a:ext>
            </a:extLst>
          </p:cNvPr>
          <p:cNvSpPr>
            <a:spLocks noGrp="1"/>
          </p:cNvSpPr>
          <p:nvPr>
            <p:ph type="title"/>
          </p:nvPr>
        </p:nvSpPr>
        <p:spPr/>
        <p:txBody>
          <a:bodyPr>
            <a:normAutofit/>
          </a:bodyPr>
          <a:lstStyle/>
          <a:p>
            <a:r>
              <a:rPr lang="nb-NO" sz="5400"/>
              <a:t>Diskusjon</a:t>
            </a:r>
          </a:p>
        </p:txBody>
      </p:sp>
      <p:sp>
        <p:nvSpPr>
          <p:cNvPr id="5" name="Plassholder for innhold 4">
            <a:extLst>
              <a:ext uri="{FF2B5EF4-FFF2-40B4-BE49-F238E27FC236}">
                <a16:creationId xmlns:a16="http://schemas.microsoft.com/office/drawing/2014/main" id="{70081F73-419E-1492-87B7-303B95803D31}"/>
              </a:ext>
            </a:extLst>
          </p:cNvPr>
          <p:cNvSpPr>
            <a:spLocks noGrp="1"/>
          </p:cNvSpPr>
          <p:nvPr>
            <p:ph idx="1"/>
          </p:nvPr>
        </p:nvSpPr>
        <p:spPr/>
        <p:txBody>
          <a:bodyPr vert="horz" lIns="91440" tIns="45720" rIns="91440" bIns="45720" numCol="1" rtlCol="0" anchor="t">
            <a:normAutofit/>
          </a:bodyPr>
          <a:lstStyle/>
          <a:p>
            <a:pPr marL="514350" indent="-514350" fontAlgn="base">
              <a:buAutoNum type="arabicParenR"/>
            </a:pPr>
            <a:endParaRPr lang="nb-NO">
              <a:solidFill>
                <a:srgbClr val="000000"/>
              </a:solidFill>
              <a:latin typeface="Calibri"/>
              <a:cs typeface="Arial"/>
            </a:endParaRPr>
          </a:p>
          <a:p>
            <a:pPr marL="514350" indent="-514350">
              <a:buAutoNum type="arabicParenR"/>
            </a:pPr>
            <a:r>
              <a:rPr lang="nb-NO">
                <a:solidFill>
                  <a:srgbClr val="000000"/>
                </a:solidFill>
                <a:latin typeface="Calibri"/>
                <a:cs typeface="Arial"/>
              </a:rPr>
              <a:t>Hva er viktig å avklare i valgkomiteen før arbeidet begynner? </a:t>
            </a:r>
            <a:endParaRPr lang="nb-NO">
              <a:solidFill>
                <a:srgbClr val="000000"/>
              </a:solidFill>
              <a:latin typeface="Calibri"/>
            </a:endParaRPr>
          </a:p>
          <a:p>
            <a:pPr marL="514350" indent="-514350">
              <a:buAutoNum type="arabicParenR"/>
            </a:pPr>
            <a:r>
              <a:rPr lang="nb-NO">
                <a:solidFill>
                  <a:srgbClr val="000000"/>
                </a:solidFill>
                <a:latin typeface="Calibri"/>
                <a:cs typeface="Arial"/>
              </a:rPr>
              <a:t>Hvordan kan komiteen kartlegge behovet </a:t>
            </a:r>
            <a:r>
              <a:rPr lang="nb-NO" b="0" i="0">
                <a:solidFill>
                  <a:srgbClr val="000000"/>
                </a:solidFill>
                <a:effectLst/>
                <a:latin typeface="Calibri"/>
                <a:cs typeface="Arial"/>
              </a:rPr>
              <a:t>i </a:t>
            </a:r>
            <a:r>
              <a:rPr lang="nb-NO">
                <a:solidFill>
                  <a:srgbClr val="000000"/>
                </a:solidFill>
                <a:latin typeface="Calibri"/>
                <a:cs typeface="Arial"/>
              </a:rPr>
              <a:t>styret</a:t>
            </a:r>
            <a:r>
              <a:rPr lang="nb-NO" b="0" i="0">
                <a:solidFill>
                  <a:srgbClr val="000000"/>
                </a:solidFill>
                <a:effectLst/>
                <a:latin typeface="Calibri"/>
                <a:cs typeface="Arial"/>
              </a:rPr>
              <a:t>? </a:t>
            </a:r>
            <a:endParaRPr lang="nb-NO">
              <a:solidFill>
                <a:srgbClr val="000000"/>
              </a:solidFill>
              <a:latin typeface="Calibri"/>
            </a:endParaRPr>
          </a:p>
          <a:p>
            <a:pPr marL="514350" indent="-514350">
              <a:buAutoNum type="arabicParenR"/>
            </a:pPr>
            <a:r>
              <a:rPr lang="nb-NO" b="0" i="0">
                <a:solidFill>
                  <a:srgbClr val="000000"/>
                </a:solidFill>
                <a:effectLst/>
                <a:latin typeface="Calibri"/>
                <a:cs typeface="Arial"/>
              </a:rPr>
              <a:t>Hvordan </a:t>
            </a:r>
            <a:r>
              <a:rPr lang="nb-NO">
                <a:solidFill>
                  <a:srgbClr val="000000"/>
                </a:solidFill>
                <a:latin typeface="Calibri"/>
                <a:cs typeface="Arial"/>
              </a:rPr>
              <a:t>får komiteen den nødvendige informasjonen for </a:t>
            </a:r>
            <a:r>
              <a:rPr lang="nb-NO" b="0" i="0">
                <a:solidFill>
                  <a:srgbClr val="000000"/>
                </a:solidFill>
                <a:effectLst/>
                <a:latin typeface="Calibri"/>
                <a:cs typeface="Arial"/>
              </a:rPr>
              <a:t>å </a:t>
            </a:r>
            <a:r>
              <a:rPr lang="nb-NO">
                <a:solidFill>
                  <a:srgbClr val="000000"/>
                </a:solidFill>
                <a:latin typeface="Calibri"/>
                <a:cs typeface="Arial"/>
              </a:rPr>
              <a:t>kunne vurdere kandidatene</a:t>
            </a:r>
            <a:r>
              <a:rPr lang="nb-NO" b="0" i="0">
                <a:solidFill>
                  <a:srgbClr val="000000"/>
                </a:solidFill>
                <a:effectLst/>
                <a:latin typeface="Calibri"/>
                <a:cs typeface="Arial"/>
              </a:rPr>
              <a:t>? </a:t>
            </a:r>
            <a:endParaRPr lang="nb-NO">
              <a:solidFill>
                <a:srgbClr val="000000"/>
              </a:solidFill>
              <a:latin typeface="Calibri"/>
            </a:endParaRPr>
          </a:p>
          <a:p>
            <a:pPr marL="342900" indent="-342900">
              <a:buAutoNum type="arabicParenR"/>
            </a:pPr>
            <a:endParaRPr lang="nb-NO" sz="3200">
              <a:solidFill>
                <a:srgbClr val="000000"/>
              </a:solidFill>
              <a:latin typeface="Aptos"/>
              <a:cs typeface="Arial"/>
            </a:endParaRPr>
          </a:p>
          <a:p>
            <a:pPr marL="342900" indent="-342900" algn="l" rtl="0" fontAlgn="base">
              <a:buFont typeface="+mj-lt"/>
              <a:buAutoNum type="arabicParenR" startAt="2"/>
            </a:pPr>
            <a:endParaRPr lang="nb-NO" sz="3200" b="0" i="0">
              <a:solidFill>
                <a:srgbClr val="000000"/>
              </a:solidFill>
              <a:effectLst/>
              <a:latin typeface="Aptos" panose="020B0004020202020204" pitchFamily="34" charset="0"/>
            </a:endParaRPr>
          </a:p>
          <a:p>
            <a:pPr>
              <a:buAutoNum type="arabicParenR"/>
            </a:pPr>
            <a:endParaRPr lang="nb-NO"/>
          </a:p>
        </p:txBody>
      </p:sp>
    </p:spTree>
    <p:extLst>
      <p:ext uri="{BB962C8B-B14F-4D97-AF65-F5344CB8AC3E}">
        <p14:creationId xmlns:p14="http://schemas.microsoft.com/office/powerpoint/2010/main" val="20040574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presentasjon-bm" id="{97B725EE-3663-4B9D-BD7A-55A11D7840E6}" vid="{95ACD7D2-229A-4B3F-BCF1-3FC052E1B4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9acf86993974d6881787d5055a57c95 xmlns="42b185ab-f8e4-438d-be19-c3ffc251a91b" xsi:nil="true"/>
    <Dokumentstatus xmlns="42b185ab-f8e4-438d-be19-c3ffc251a91b" xsi:nil="true"/>
    <lcf76f155ced4ddcb4097134ff3c332f xmlns="42b185ab-f8e4-438d-be19-c3ffc251a91b">
      <Terms xmlns="http://schemas.microsoft.com/office/infopath/2007/PartnerControls"/>
    </lcf76f155ced4ddcb4097134ff3c332f>
    <TaxCatchAll xmlns="953aa11b-4b86-4762-aa3a-cb26592708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EF4818073E651458E5E9888559DE23A" ma:contentTypeVersion="21" ma:contentTypeDescription="Opprett et nytt dokument." ma:contentTypeScope="" ma:versionID="d0e796ce691ffe73c588490b320adc2f">
  <xsd:schema xmlns:xsd="http://www.w3.org/2001/XMLSchema" xmlns:xs="http://www.w3.org/2001/XMLSchema" xmlns:p="http://schemas.microsoft.com/office/2006/metadata/properties" xmlns:ns2="953aa11b-4b86-4762-aa3a-cb2659270843" xmlns:ns3="42b185ab-f8e4-438d-be19-c3ffc251a91b" targetNamespace="http://schemas.microsoft.com/office/2006/metadata/properties" ma:root="true" ma:fieldsID="7a04802bf51c641f1f254533e214d4cc" ns2:_="" ns3:_="">
    <xsd:import namespace="953aa11b-4b86-4762-aa3a-cb2659270843"/>
    <xsd:import namespace="42b185ab-f8e4-438d-be19-c3ffc251a9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a9acf86993974d6881787d5055a57c95" minOccurs="0"/>
                <xsd:element ref="ns3:Dokument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aa11b-4b86-4762-aa3a-cb2659270843"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25" nillable="true" ma:displayName="Taxonomy Catch All Column" ma:hidden="true" ma:list="{c37665c5-3ca7-4795-88ab-da03b1b23d36}" ma:internalName="TaxCatchAll" ma:showField="CatchAllData" ma:web="953aa11b-4b86-4762-aa3a-cb26592708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b185ab-f8e4-438d-be19-c3ffc251a9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a9acf86993974d6881787d5055a57c95" ma:index="20" nillable="true" ma:displayName="a9acf86993974d6881787d5055a57c95" ma:hidden="true" ma:internalName="a9acf86993974d6881787d5055a57c95">
      <xsd:simpleType>
        <xsd:restriction base="dms:Text"/>
      </xsd:simpleType>
    </xsd:element>
    <xsd:element name="Dokumentstatus" ma:index="21" nillable="true" ma:displayName="Dokumentstatus" ma:description="Oppgi status på dokumentet" ma:format="Dropdown" ma:internalName="Dokumentstatus">
      <xsd:simpleType>
        <xsd:restriction base="dms:Choice">
          <xsd:enumeration value="Ikke startet"/>
          <xsd:enumeration value="Under arbeid"/>
          <xsd:enumeration value="Ferdig "/>
          <xsd:enumeration value="Godkjent "/>
          <xsd:enumeration value="Til arkiv"/>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20736138-84a5-4e7d-b28a-5d3c7d0b4c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AFFEE4-C784-4F25-AF35-D2C36EFA5D09}">
  <ds:schemaRefs>
    <ds:schemaRef ds:uri="42b185ab-f8e4-438d-be19-c3ffc251a91b"/>
    <ds:schemaRef ds:uri="953aa11b-4b86-4762-aa3a-cb26592708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D18A9F6-D72C-4E80-9062-BFA31DD3ED13}">
  <ds:schemaRefs>
    <ds:schemaRef ds:uri="http://schemas.microsoft.com/sharepoint/v3/contenttype/forms"/>
  </ds:schemaRefs>
</ds:datastoreItem>
</file>

<file path=customXml/itemProps3.xml><?xml version="1.0" encoding="utf-8"?>
<ds:datastoreItem xmlns:ds="http://schemas.openxmlformats.org/officeDocument/2006/customXml" ds:itemID="{243E4855-BE4F-463A-82C7-C3C9035E1FA4}">
  <ds:schemaRefs>
    <ds:schemaRef ds:uri="42b185ab-f8e4-438d-be19-c3ffc251a91b"/>
    <ds:schemaRef ds:uri="953aa11b-4b86-4762-aa3a-cb26592708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Mal-presentasjon-bm</Template>
  <Application>Microsoft Office PowerPoint</Application>
  <PresentationFormat>Widescreen</PresentationFormat>
  <Slides>12</Slides>
  <Notes>6</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Office-tema</vt:lpstr>
      <vt:lpstr>Valgkomitearbeid</vt:lpstr>
      <vt:lpstr>Læringsmål</vt:lpstr>
      <vt:lpstr>Innhold</vt:lpstr>
      <vt:lpstr>Valgkomiteens rolle </vt:lpstr>
      <vt:lpstr>Komiteens rolle </vt:lpstr>
      <vt:lpstr>Diskusjon</vt:lpstr>
      <vt:lpstr>Valgkomiteens oppgaver</vt:lpstr>
      <vt:lpstr>Spørsmål som valgkomiteen burde drøfte</vt:lpstr>
      <vt:lpstr>Diskusjon</vt:lpstr>
      <vt:lpstr>Viktige vurderinger</vt:lpstr>
      <vt:lpstr>Diskusjon </vt:lpstr>
      <vt:lpstr>Har du en tilbakemelding til dette skoleringsopplegget?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Frida Aune Borstad</dc:creator>
  <cp:revision>1</cp:revision>
  <dcterms:created xsi:type="dcterms:W3CDTF">2024-03-14T14:35:53Z</dcterms:created>
  <dcterms:modified xsi:type="dcterms:W3CDTF">2024-09-29T14:09:43Z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0x0101001EF4818073E651458E5E9888559DE23A</vt:lpwstr>
  </property>
  <property fmtid="{D5CDD505-2E9C-101B-9397-08002B2CF9AE}" pid="3" name="Order">
    <vt:r8>3838100</vt:r8>
  </property>
  <property fmtid="{D5CDD505-2E9C-101B-9397-08002B2CF9AE}" pid="4" name="MediaServiceImageTags">
    <vt:lpwstr/>
  </property>
</Properties>
</file>