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3"/>
  </p:notesMasterIdLst>
  <p:sldIdLst>
    <p:sldId id="256" r:id="rId5"/>
    <p:sldId id="262" r:id="rId6"/>
    <p:sldId id="260" r:id="rId7"/>
    <p:sldId id="257" r:id="rId8"/>
    <p:sldId id="261" r:id="rId9"/>
    <p:sldId id="265" r:id="rId10"/>
    <p:sldId id="272" r:id="rId11"/>
    <p:sldId id="273" r:id="rId12"/>
    <p:sldId id="258" r:id="rId13"/>
    <p:sldId id="266" r:id="rId14"/>
    <p:sldId id="267" r:id="rId15"/>
    <p:sldId id="259" r:id="rId16"/>
    <p:sldId id="268" r:id="rId17"/>
    <p:sldId id="269" r:id="rId18"/>
    <p:sldId id="263" r:id="rId19"/>
    <p:sldId id="270" r:id="rId20"/>
    <p:sldId id="271" r:id="rId21"/>
    <p:sldId id="264" r:id="rId22"/>
  </p:sldIdLst>
  <p:sldSz cx="12192000" cy="6858000"/>
  <p:notesSz cx="6858000" cy="9144000"/>
  <p:defaultTextStyle>
    <a:defPPr>
      <a:defRPr lang="nb-NO" alt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4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A99E6-89C5-F5AE-C865-246569B7A9B1}" v="863" dt="2024-09-29T13:39:50.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64" d="100"/>
          <a:sy n="64" d="100"/>
        </p:scale>
        <p:origin x="78"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Aune Borstad" userId="5bfc1410-7c08-4177-b324-ba9ce9d52253" providerId="ADAL" clId="{AA176381-8756-45DE-BB5F-A3218C0DA29D}"/>
    <pc:docChg chg="modSld">
      <pc:chgData name="Frida Aune Borstad" userId="5bfc1410-7c08-4177-b324-ba9ce9d52253" providerId="ADAL" clId="{AA176381-8756-45DE-BB5F-A3218C0DA29D}" dt="2024-09-17T12:06:50.996" v="10" actId="20577"/>
      <pc:docMkLst>
        <pc:docMk/>
      </pc:docMkLst>
      <pc:sldChg chg="modSp mod">
        <pc:chgData name="Frida Aune Borstad" userId="5bfc1410-7c08-4177-b324-ba9ce9d52253" providerId="ADAL" clId="{AA176381-8756-45DE-BB5F-A3218C0DA29D}" dt="2024-09-17T12:06:50.996" v="10" actId="20577"/>
        <pc:sldMkLst>
          <pc:docMk/>
          <pc:sldMk cId="218180678" sldId="261"/>
        </pc:sldMkLst>
        <pc:spChg chg="mod">
          <ac:chgData name="Frida Aune Borstad" userId="5bfc1410-7c08-4177-b324-ba9ce9d52253" providerId="ADAL" clId="{AA176381-8756-45DE-BB5F-A3218C0DA29D}" dt="2024-09-17T12:06:50.996" v="10" actId="20577"/>
          <ac:spMkLst>
            <pc:docMk/>
            <pc:sldMk cId="218180678" sldId="261"/>
            <ac:spMk id="2" creationId="{BC6183CC-E9CD-D2FA-AA84-5483DE74318A}"/>
          </ac:spMkLst>
        </pc:spChg>
        <pc:spChg chg="mod">
          <ac:chgData name="Frida Aune Borstad" userId="5bfc1410-7c08-4177-b324-ba9ce9d52253" providerId="ADAL" clId="{AA176381-8756-45DE-BB5F-A3218C0DA29D}" dt="2024-09-17T12:06:29.586" v="1"/>
          <ac:spMkLst>
            <pc:docMk/>
            <pc:sldMk cId="218180678" sldId="261"/>
            <ac:spMk id="3" creationId="{2270E07D-81D2-9366-EDA9-6393A1AB8E29}"/>
          </ac:spMkLst>
        </pc:spChg>
        <pc:spChg chg="mod">
          <ac:chgData name="Frida Aune Borstad" userId="5bfc1410-7c08-4177-b324-ba9ce9d52253" providerId="ADAL" clId="{AA176381-8756-45DE-BB5F-A3218C0DA29D}" dt="2024-09-17T12:06:44.057" v="4" actId="12"/>
          <ac:spMkLst>
            <pc:docMk/>
            <pc:sldMk cId="218180678" sldId="261"/>
            <ac:spMk id="4" creationId="{19260CB4-3E21-DF12-6643-7B8361CFCCDA}"/>
          </ac:spMkLst>
        </pc:spChg>
      </pc:sldChg>
    </pc:docChg>
  </pc:docChgLst>
  <pc:docChgLst>
    <pc:chgData name="Frida Aune Borstad" userId="S::frida.aune.borstad@neitileu.no::5bfc1410-7c08-4177-b324-ba9ce9d52253" providerId="AD" clId="Web-{DB7A99E6-89C5-F5AE-C865-246569B7A9B1}"/>
    <pc:docChg chg="addSld modSld sldOrd">
      <pc:chgData name="Frida Aune Borstad" userId="S::frida.aune.borstad@neitileu.no::5bfc1410-7c08-4177-b324-ba9ce9d52253" providerId="AD" clId="Web-{DB7A99E6-89C5-F5AE-C865-246569B7A9B1}" dt="2024-09-29T13:39:50.136" v="857" actId="20577"/>
      <pc:docMkLst>
        <pc:docMk/>
      </pc:docMkLst>
      <pc:sldChg chg="modSp">
        <pc:chgData name="Frida Aune Borstad" userId="S::frida.aune.borstad@neitileu.no::5bfc1410-7c08-4177-b324-ba9ce9d52253" providerId="AD" clId="Web-{DB7A99E6-89C5-F5AE-C865-246569B7A9B1}" dt="2024-09-29T12:47:48.146" v="21" actId="20577"/>
        <pc:sldMkLst>
          <pc:docMk/>
          <pc:sldMk cId="2558067379" sldId="256"/>
        </pc:sldMkLst>
        <pc:spChg chg="mod">
          <ac:chgData name="Frida Aune Borstad" userId="S::frida.aune.borstad@neitileu.no::5bfc1410-7c08-4177-b324-ba9ce9d52253" providerId="AD" clId="Web-{DB7A99E6-89C5-F5AE-C865-246569B7A9B1}" dt="2024-09-29T12:47:42.052" v="13" actId="20577"/>
          <ac:spMkLst>
            <pc:docMk/>
            <pc:sldMk cId="2558067379" sldId="256"/>
            <ac:spMk id="2" creationId="{8EC5F00F-9458-1362-D9C6-A19F971BF336}"/>
          </ac:spMkLst>
        </pc:spChg>
        <pc:spChg chg="mod">
          <ac:chgData name="Frida Aune Borstad" userId="S::frida.aune.borstad@neitileu.no::5bfc1410-7c08-4177-b324-ba9ce9d52253" providerId="AD" clId="Web-{DB7A99E6-89C5-F5AE-C865-246569B7A9B1}" dt="2024-09-29T12:47:48.146" v="21" actId="20577"/>
          <ac:spMkLst>
            <pc:docMk/>
            <pc:sldMk cId="2558067379" sldId="256"/>
            <ac:spMk id="3" creationId="{4096741A-9DCA-2BA1-A466-8B08E60D8013}"/>
          </ac:spMkLst>
        </pc:spChg>
      </pc:sldChg>
      <pc:sldChg chg="modSp modNotes">
        <pc:chgData name="Frida Aune Borstad" userId="S::frida.aune.borstad@neitileu.no::5bfc1410-7c08-4177-b324-ba9ce9d52253" providerId="AD" clId="Web-{DB7A99E6-89C5-F5AE-C865-246569B7A9B1}" dt="2024-09-29T13:16:12.890" v="175"/>
        <pc:sldMkLst>
          <pc:docMk/>
          <pc:sldMk cId="2061982117" sldId="257"/>
        </pc:sldMkLst>
        <pc:spChg chg="mod">
          <ac:chgData name="Frida Aune Borstad" userId="S::frida.aune.borstad@neitileu.no::5bfc1410-7c08-4177-b324-ba9ce9d52253" providerId="AD" clId="Web-{DB7A99E6-89C5-F5AE-C865-246569B7A9B1}" dt="2024-09-29T12:48:31.256" v="53" actId="20577"/>
          <ac:spMkLst>
            <pc:docMk/>
            <pc:sldMk cId="2061982117" sldId="257"/>
            <ac:spMk id="2" creationId="{651EAC34-A7AD-67F2-D6C2-AAD3F8F90DA1}"/>
          </ac:spMkLst>
        </pc:spChg>
      </pc:sldChg>
      <pc:sldChg chg="modSp">
        <pc:chgData name="Frida Aune Borstad" userId="S::frida.aune.borstad@neitileu.no::5bfc1410-7c08-4177-b324-ba9ce9d52253" providerId="AD" clId="Web-{DB7A99E6-89C5-F5AE-C865-246569B7A9B1}" dt="2024-09-29T12:48:40.662" v="62" actId="20577"/>
        <pc:sldMkLst>
          <pc:docMk/>
          <pc:sldMk cId="3968325690" sldId="258"/>
        </pc:sldMkLst>
        <pc:spChg chg="mod">
          <ac:chgData name="Frida Aune Borstad" userId="S::frida.aune.borstad@neitileu.no::5bfc1410-7c08-4177-b324-ba9ce9d52253" providerId="AD" clId="Web-{DB7A99E6-89C5-F5AE-C865-246569B7A9B1}" dt="2024-09-29T12:48:40.662" v="62" actId="20577"/>
          <ac:spMkLst>
            <pc:docMk/>
            <pc:sldMk cId="3968325690" sldId="258"/>
            <ac:spMk id="2" creationId="{77FC4690-26BF-A925-04F3-56808B0370C5}"/>
          </ac:spMkLst>
        </pc:spChg>
      </pc:sldChg>
      <pc:sldChg chg="modSp">
        <pc:chgData name="Frida Aune Borstad" userId="S::frida.aune.borstad@neitileu.no::5bfc1410-7c08-4177-b324-ba9ce9d52253" providerId="AD" clId="Web-{DB7A99E6-89C5-F5AE-C865-246569B7A9B1}" dt="2024-09-29T12:48:54.303" v="68" actId="20577"/>
        <pc:sldMkLst>
          <pc:docMk/>
          <pc:sldMk cId="4094338911" sldId="259"/>
        </pc:sldMkLst>
        <pc:spChg chg="mod">
          <ac:chgData name="Frida Aune Borstad" userId="S::frida.aune.borstad@neitileu.no::5bfc1410-7c08-4177-b324-ba9ce9d52253" providerId="AD" clId="Web-{DB7A99E6-89C5-F5AE-C865-246569B7A9B1}" dt="2024-09-29T12:48:54.303" v="68" actId="20577"/>
          <ac:spMkLst>
            <pc:docMk/>
            <pc:sldMk cId="4094338911" sldId="259"/>
            <ac:spMk id="2" creationId="{51E4AFBE-7D7E-72E0-0EC0-D8F0B71F3053}"/>
          </ac:spMkLst>
        </pc:spChg>
      </pc:sldChg>
      <pc:sldChg chg="modSp ord">
        <pc:chgData name="Frida Aune Borstad" userId="S::frida.aune.borstad@neitileu.no::5bfc1410-7c08-4177-b324-ba9ce9d52253" providerId="AD" clId="Web-{DB7A99E6-89C5-F5AE-C865-246569B7A9B1}" dt="2024-09-29T12:48:16.803" v="44"/>
        <pc:sldMkLst>
          <pc:docMk/>
          <pc:sldMk cId="2607385483" sldId="260"/>
        </pc:sldMkLst>
        <pc:spChg chg="mod">
          <ac:chgData name="Frida Aune Borstad" userId="S::frida.aune.borstad@neitileu.no::5bfc1410-7c08-4177-b324-ba9ce9d52253" providerId="AD" clId="Web-{DB7A99E6-89C5-F5AE-C865-246569B7A9B1}" dt="2024-09-29T12:48:16.678" v="43" actId="20577"/>
          <ac:spMkLst>
            <pc:docMk/>
            <pc:sldMk cId="2607385483" sldId="260"/>
            <ac:spMk id="3" creationId="{0D36ED62-0448-7381-BCF6-1F0F61851A52}"/>
          </ac:spMkLst>
        </pc:spChg>
      </pc:sldChg>
      <pc:sldChg chg="addSp delSp modSp mod modClrScheme chgLayout modNotes">
        <pc:chgData name="Frida Aune Borstad" userId="S::frida.aune.borstad@neitileu.no::5bfc1410-7c08-4177-b324-ba9ce9d52253" providerId="AD" clId="Web-{DB7A99E6-89C5-F5AE-C865-246569B7A9B1}" dt="2024-09-29T13:22:26.679" v="314" actId="1076"/>
        <pc:sldMkLst>
          <pc:docMk/>
          <pc:sldMk cId="218180678" sldId="261"/>
        </pc:sldMkLst>
        <pc:spChg chg="mod ord">
          <ac:chgData name="Frida Aune Borstad" userId="S::frida.aune.borstad@neitileu.no::5bfc1410-7c08-4177-b324-ba9ce9d52253" providerId="AD" clId="Web-{DB7A99E6-89C5-F5AE-C865-246569B7A9B1}" dt="2024-09-29T13:20:43.537" v="238"/>
          <ac:spMkLst>
            <pc:docMk/>
            <pc:sldMk cId="218180678" sldId="261"/>
            <ac:spMk id="2" creationId="{BC6183CC-E9CD-D2FA-AA84-5483DE74318A}"/>
          </ac:spMkLst>
        </pc:spChg>
        <pc:spChg chg="del">
          <ac:chgData name="Frida Aune Borstad" userId="S::frida.aune.borstad@neitileu.no::5bfc1410-7c08-4177-b324-ba9ce9d52253" providerId="AD" clId="Web-{DB7A99E6-89C5-F5AE-C865-246569B7A9B1}" dt="2024-09-29T12:53:42.542" v="76"/>
          <ac:spMkLst>
            <pc:docMk/>
            <pc:sldMk cId="218180678" sldId="261"/>
            <ac:spMk id="3" creationId="{2270E07D-81D2-9366-EDA9-6393A1AB8E29}"/>
          </ac:spMkLst>
        </pc:spChg>
        <pc:spChg chg="mod ord">
          <ac:chgData name="Frida Aune Borstad" userId="S::frida.aune.borstad@neitileu.no::5bfc1410-7c08-4177-b324-ba9ce9d52253" providerId="AD" clId="Web-{DB7A99E6-89C5-F5AE-C865-246569B7A9B1}" dt="2024-09-29T13:22:26.679" v="314" actId="1076"/>
          <ac:spMkLst>
            <pc:docMk/>
            <pc:sldMk cId="218180678" sldId="261"/>
            <ac:spMk id="4" creationId="{19260CB4-3E21-DF12-6643-7B8361CFCCDA}"/>
          </ac:spMkLst>
        </pc:spChg>
        <pc:picChg chg="add mod ord modCrop">
          <ac:chgData name="Frida Aune Borstad" userId="S::frida.aune.borstad@neitileu.no::5bfc1410-7c08-4177-b324-ba9ce9d52253" providerId="AD" clId="Web-{DB7A99E6-89C5-F5AE-C865-246569B7A9B1}" dt="2024-09-29T13:20:50.193" v="239" actId="1076"/>
          <ac:picMkLst>
            <pc:docMk/>
            <pc:sldMk cId="218180678" sldId="261"/>
            <ac:picMk id="5" creationId="{A405543F-0C14-A3E7-10AD-4E51699FA821}"/>
          </ac:picMkLst>
        </pc:picChg>
      </pc:sldChg>
      <pc:sldChg chg="modSp new">
        <pc:chgData name="Frida Aune Borstad" userId="S::frida.aune.borstad@neitileu.no::5bfc1410-7c08-4177-b324-ba9ce9d52253" providerId="AD" clId="Web-{DB7A99E6-89C5-F5AE-C865-246569B7A9B1}" dt="2024-09-29T13:39:50.136" v="857" actId="20577"/>
        <pc:sldMkLst>
          <pc:docMk/>
          <pc:sldMk cId="2112851751" sldId="262"/>
        </pc:sldMkLst>
        <pc:spChg chg="mod">
          <ac:chgData name="Frida Aune Borstad" userId="S::frida.aune.borstad@neitileu.no::5bfc1410-7c08-4177-b324-ba9ce9d52253" providerId="AD" clId="Web-{DB7A99E6-89C5-F5AE-C865-246569B7A9B1}" dt="2024-09-29T12:48:22.287" v="47" actId="20577"/>
          <ac:spMkLst>
            <pc:docMk/>
            <pc:sldMk cId="2112851751" sldId="262"/>
            <ac:spMk id="2" creationId="{832699BA-4E6D-727E-E899-13A864FB1E21}"/>
          </ac:spMkLst>
        </pc:spChg>
        <pc:spChg chg="mod">
          <ac:chgData name="Frida Aune Borstad" userId="S::frida.aune.borstad@neitileu.no::5bfc1410-7c08-4177-b324-ba9ce9d52253" providerId="AD" clId="Web-{DB7A99E6-89C5-F5AE-C865-246569B7A9B1}" dt="2024-09-29T13:39:50.136" v="857" actId="20577"/>
          <ac:spMkLst>
            <pc:docMk/>
            <pc:sldMk cId="2112851751" sldId="262"/>
            <ac:spMk id="3" creationId="{693DE520-0D08-EDCE-D1B5-47C1B757CCAF}"/>
          </ac:spMkLst>
        </pc:spChg>
      </pc:sldChg>
      <pc:sldChg chg="modSp new">
        <pc:chgData name="Frida Aune Borstad" userId="S::frida.aune.borstad@neitileu.no::5bfc1410-7c08-4177-b324-ba9ce9d52253" providerId="AD" clId="Web-{DB7A99E6-89C5-F5AE-C865-246569B7A9B1}" dt="2024-09-29T12:49:09.506" v="71" actId="20577"/>
        <pc:sldMkLst>
          <pc:docMk/>
          <pc:sldMk cId="4225693952" sldId="263"/>
        </pc:sldMkLst>
        <pc:spChg chg="mod">
          <ac:chgData name="Frida Aune Borstad" userId="S::frida.aune.borstad@neitileu.no::5bfc1410-7c08-4177-b324-ba9ce9d52253" providerId="AD" clId="Web-{DB7A99E6-89C5-F5AE-C865-246569B7A9B1}" dt="2024-09-29T12:49:09.506" v="71" actId="20577"/>
          <ac:spMkLst>
            <pc:docMk/>
            <pc:sldMk cId="4225693952" sldId="263"/>
            <ac:spMk id="2" creationId="{96477F5E-DFF7-8EC3-6E26-0D962616C07B}"/>
          </ac:spMkLst>
        </pc:spChg>
      </pc:sldChg>
      <pc:sldChg chg="modSp new">
        <pc:chgData name="Frida Aune Borstad" userId="S::frida.aune.borstad@neitileu.no::5bfc1410-7c08-4177-b324-ba9ce9d52253" providerId="AD" clId="Web-{DB7A99E6-89C5-F5AE-C865-246569B7A9B1}" dt="2024-09-29T12:49:41.929" v="75" actId="20577"/>
        <pc:sldMkLst>
          <pc:docMk/>
          <pc:sldMk cId="3973399804" sldId="264"/>
        </pc:sldMkLst>
        <pc:spChg chg="mod">
          <ac:chgData name="Frida Aune Borstad" userId="S::frida.aune.borstad@neitileu.no::5bfc1410-7c08-4177-b324-ba9ce9d52253" providerId="AD" clId="Web-{DB7A99E6-89C5-F5AE-C865-246569B7A9B1}" dt="2024-09-29T12:49:32.569" v="73" actId="20577"/>
          <ac:spMkLst>
            <pc:docMk/>
            <pc:sldMk cId="3973399804" sldId="264"/>
            <ac:spMk id="2" creationId="{CFDEDAA5-F864-3D93-F4F1-3F8CB16F2F76}"/>
          </ac:spMkLst>
        </pc:spChg>
        <pc:spChg chg="mod">
          <ac:chgData name="Frida Aune Borstad" userId="S::frida.aune.borstad@neitileu.no::5bfc1410-7c08-4177-b324-ba9ce9d52253" providerId="AD" clId="Web-{DB7A99E6-89C5-F5AE-C865-246569B7A9B1}" dt="2024-09-29T12:49:41.929" v="75" actId="20577"/>
          <ac:spMkLst>
            <pc:docMk/>
            <pc:sldMk cId="3973399804" sldId="264"/>
            <ac:spMk id="3" creationId="{1C07461E-4A22-5F22-8A09-B9375315DB5C}"/>
          </ac:spMkLst>
        </pc:spChg>
      </pc:sldChg>
      <pc:sldChg chg="modSp new">
        <pc:chgData name="Frida Aune Borstad" userId="S::frida.aune.borstad@neitileu.no::5bfc1410-7c08-4177-b324-ba9ce9d52253" providerId="AD" clId="Web-{DB7A99E6-89C5-F5AE-C865-246569B7A9B1}" dt="2024-09-29T13:12:30.996" v="107" actId="20577"/>
        <pc:sldMkLst>
          <pc:docMk/>
          <pc:sldMk cId="1130697001" sldId="265"/>
        </pc:sldMkLst>
        <pc:spChg chg="mod">
          <ac:chgData name="Frida Aune Borstad" userId="S::frida.aune.borstad@neitileu.no::5bfc1410-7c08-4177-b324-ba9ce9d52253" providerId="AD" clId="Web-{DB7A99E6-89C5-F5AE-C865-246569B7A9B1}" dt="2024-09-29T13:11:48.527" v="89" actId="20577"/>
          <ac:spMkLst>
            <pc:docMk/>
            <pc:sldMk cId="1130697001" sldId="265"/>
            <ac:spMk id="2" creationId="{7C9710F7-35DE-8BC7-73FC-60CF7544D2B3}"/>
          </ac:spMkLst>
        </pc:spChg>
        <pc:spChg chg="mod">
          <ac:chgData name="Frida Aune Borstad" userId="S::frida.aune.borstad@neitileu.no::5bfc1410-7c08-4177-b324-ba9ce9d52253" providerId="AD" clId="Web-{DB7A99E6-89C5-F5AE-C865-246569B7A9B1}" dt="2024-09-29T13:12:30.996" v="107" actId="20577"/>
          <ac:spMkLst>
            <pc:docMk/>
            <pc:sldMk cId="1130697001" sldId="265"/>
            <ac:spMk id="3" creationId="{D1F9D2B8-BDB9-1604-6536-064127E04C22}"/>
          </ac:spMkLst>
        </pc:spChg>
      </pc:sldChg>
      <pc:sldChg chg="modSp new modNotes">
        <pc:chgData name="Frida Aune Borstad" userId="S::frida.aune.borstad@neitileu.no::5bfc1410-7c08-4177-b324-ba9ce9d52253" providerId="AD" clId="Web-{DB7A99E6-89C5-F5AE-C865-246569B7A9B1}" dt="2024-09-29T13:29:13.546" v="529" actId="20577"/>
        <pc:sldMkLst>
          <pc:docMk/>
          <pc:sldMk cId="1114843904" sldId="266"/>
        </pc:sldMkLst>
        <pc:spChg chg="mod">
          <ac:chgData name="Frida Aune Borstad" userId="S::frida.aune.borstad@neitileu.no::5bfc1410-7c08-4177-b324-ba9ce9d52253" providerId="AD" clId="Web-{DB7A99E6-89C5-F5AE-C865-246569B7A9B1}" dt="2024-09-29T13:29:13.546" v="529" actId="20577"/>
          <ac:spMkLst>
            <pc:docMk/>
            <pc:sldMk cId="1114843904" sldId="266"/>
            <ac:spMk id="2" creationId="{A2B27566-AFC9-A7F8-A711-B09A1A157BC0}"/>
          </ac:spMkLst>
        </pc:spChg>
        <pc:spChg chg="mod">
          <ac:chgData name="Frida Aune Borstad" userId="S::frida.aune.borstad@neitileu.no::5bfc1410-7c08-4177-b324-ba9ce9d52253" providerId="AD" clId="Web-{DB7A99E6-89C5-F5AE-C865-246569B7A9B1}" dt="2024-09-29T13:28:44.780" v="519" actId="20577"/>
          <ac:spMkLst>
            <pc:docMk/>
            <pc:sldMk cId="1114843904" sldId="266"/>
            <ac:spMk id="3" creationId="{86A0685F-5DDB-32CD-1404-15306959D312}"/>
          </ac:spMkLst>
        </pc:spChg>
      </pc:sldChg>
      <pc:sldChg chg="modSp new">
        <pc:chgData name="Frida Aune Borstad" userId="S::frida.aune.borstad@neitileu.no::5bfc1410-7c08-4177-b324-ba9ce9d52253" providerId="AD" clId="Web-{DB7A99E6-89C5-F5AE-C865-246569B7A9B1}" dt="2024-09-29T13:30:53.969" v="565" actId="20577"/>
        <pc:sldMkLst>
          <pc:docMk/>
          <pc:sldMk cId="1504693488" sldId="267"/>
        </pc:sldMkLst>
        <pc:spChg chg="mod">
          <ac:chgData name="Frida Aune Borstad" userId="S::frida.aune.borstad@neitileu.no::5bfc1410-7c08-4177-b324-ba9ce9d52253" providerId="AD" clId="Web-{DB7A99E6-89C5-F5AE-C865-246569B7A9B1}" dt="2024-09-29T13:13:15.887" v="118" actId="20577"/>
          <ac:spMkLst>
            <pc:docMk/>
            <pc:sldMk cId="1504693488" sldId="267"/>
            <ac:spMk id="2" creationId="{0077150C-E901-B5A9-36EF-4F599AFBC431}"/>
          </ac:spMkLst>
        </pc:spChg>
        <pc:spChg chg="mod">
          <ac:chgData name="Frida Aune Borstad" userId="S::frida.aune.borstad@neitileu.no::5bfc1410-7c08-4177-b324-ba9ce9d52253" providerId="AD" clId="Web-{DB7A99E6-89C5-F5AE-C865-246569B7A9B1}" dt="2024-09-29T13:30:53.969" v="565" actId="20577"/>
          <ac:spMkLst>
            <pc:docMk/>
            <pc:sldMk cId="1504693488" sldId="267"/>
            <ac:spMk id="3" creationId="{FFDCC324-9270-5508-EE63-2036EE96C727}"/>
          </ac:spMkLst>
        </pc:spChg>
      </pc:sldChg>
      <pc:sldChg chg="modSp new modNotes">
        <pc:chgData name="Frida Aune Borstad" userId="S::frida.aune.borstad@neitileu.no::5bfc1410-7c08-4177-b324-ba9ce9d52253" providerId="AD" clId="Web-{DB7A99E6-89C5-F5AE-C865-246569B7A9B1}" dt="2024-09-29T13:33:09.830" v="658" actId="20577"/>
        <pc:sldMkLst>
          <pc:docMk/>
          <pc:sldMk cId="363475303" sldId="268"/>
        </pc:sldMkLst>
        <pc:spChg chg="mod">
          <ac:chgData name="Frida Aune Borstad" userId="S::frida.aune.borstad@neitileu.no::5bfc1410-7c08-4177-b324-ba9ce9d52253" providerId="AD" clId="Web-{DB7A99E6-89C5-F5AE-C865-246569B7A9B1}" dt="2024-09-29T13:18:32.126" v="203" actId="20577"/>
          <ac:spMkLst>
            <pc:docMk/>
            <pc:sldMk cId="363475303" sldId="268"/>
            <ac:spMk id="2" creationId="{C11DFD56-A5F7-98EE-4267-9EA752939E8C}"/>
          </ac:spMkLst>
        </pc:spChg>
        <pc:spChg chg="mod">
          <ac:chgData name="Frida Aune Borstad" userId="S::frida.aune.borstad@neitileu.no::5bfc1410-7c08-4177-b324-ba9ce9d52253" providerId="AD" clId="Web-{DB7A99E6-89C5-F5AE-C865-246569B7A9B1}" dt="2024-09-29T13:33:09.830" v="658" actId="20577"/>
          <ac:spMkLst>
            <pc:docMk/>
            <pc:sldMk cId="363475303" sldId="268"/>
            <ac:spMk id="3" creationId="{0A57F2B9-26D3-B36F-8E8D-BE0116BFD04D}"/>
          </ac:spMkLst>
        </pc:spChg>
      </pc:sldChg>
      <pc:sldChg chg="modSp new">
        <pc:chgData name="Frida Aune Borstad" userId="S::frida.aune.borstad@neitileu.no::5bfc1410-7c08-4177-b324-ba9ce9d52253" providerId="AD" clId="Web-{DB7A99E6-89C5-F5AE-C865-246569B7A9B1}" dt="2024-09-29T13:14:30.967" v="141" actId="20577"/>
        <pc:sldMkLst>
          <pc:docMk/>
          <pc:sldMk cId="4098946728" sldId="269"/>
        </pc:sldMkLst>
        <pc:spChg chg="mod">
          <ac:chgData name="Frida Aune Borstad" userId="S::frida.aune.borstad@neitileu.no::5bfc1410-7c08-4177-b324-ba9ce9d52253" providerId="AD" clId="Web-{DB7A99E6-89C5-F5AE-C865-246569B7A9B1}" dt="2024-09-29T13:14:12.779" v="133" actId="20577"/>
          <ac:spMkLst>
            <pc:docMk/>
            <pc:sldMk cId="4098946728" sldId="269"/>
            <ac:spMk id="2" creationId="{23ABE96A-06AE-9505-CD64-49EA5D3477D2}"/>
          </ac:spMkLst>
        </pc:spChg>
        <pc:spChg chg="mod">
          <ac:chgData name="Frida Aune Borstad" userId="S::frida.aune.borstad@neitileu.no::5bfc1410-7c08-4177-b324-ba9ce9d52253" providerId="AD" clId="Web-{DB7A99E6-89C5-F5AE-C865-246569B7A9B1}" dt="2024-09-29T13:14:30.967" v="141" actId="20577"/>
          <ac:spMkLst>
            <pc:docMk/>
            <pc:sldMk cId="4098946728" sldId="269"/>
            <ac:spMk id="3" creationId="{D30E0546-7756-97C0-057A-49FD9FEC63F1}"/>
          </ac:spMkLst>
        </pc:spChg>
      </pc:sldChg>
      <pc:sldChg chg="modSp new modNotes">
        <pc:chgData name="Frida Aune Borstad" userId="S::frida.aune.borstad@neitileu.no::5bfc1410-7c08-4177-b324-ba9ce9d52253" providerId="AD" clId="Web-{DB7A99E6-89C5-F5AE-C865-246569B7A9B1}" dt="2024-09-29T13:35:47.914" v="766" actId="20577"/>
        <pc:sldMkLst>
          <pc:docMk/>
          <pc:sldMk cId="1026251471" sldId="270"/>
        </pc:sldMkLst>
        <pc:spChg chg="mod">
          <ac:chgData name="Frida Aune Borstad" userId="S::frida.aune.borstad@neitileu.no::5bfc1410-7c08-4177-b324-ba9ce9d52253" providerId="AD" clId="Web-{DB7A99E6-89C5-F5AE-C865-246569B7A9B1}" dt="2024-09-29T13:33:41.115" v="670" actId="20577"/>
          <ac:spMkLst>
            <pc:docMk/>
            <pc:sldMk cId="1026251471" sldId="270"/>
            <ac:spMk id="2" creationId="{C46CB1BA-D75E-C930-23C7-7C30C177D500}"/>
          </ac:spMkLst>
        </pc:spChg>
        <pc:spChg chg="mod">
          <ac:chgData name="Frida Aune Borstad" userId="S::frida.aune.borstad@neitileu.no::5bfc1410-7c08-4177-b324-ba9ce9d52253" providerId="AD" clId="Web-{DB7A99E6-89C5-F5AE-C865-246569B7A9B1}" dt="2024-09-29T13:35:47.914" v="766" actId="20577"/>
          <ac:spMkLst>
            <pc:docMk/>
            <pc:sldMk cId="1026251471" sldId="270"/>
            <ac:spMk id="3" creationId="{206B522D-0B96-6542-C6E9-CA0B8941D81A}"/>
          </ac:spMkLst>
        </pc:spChg>
      </pc:sldChg>
      <pc:sldChg chg="modSp new">
        <pc:chgData name="Frida Aune Borstad" userId="S::frida.aune.borstad@neitileu.no::5bfc1410-7c08-4177-b324-ba9ce9d52253" providerId="AD" clId="Web-{DB7A99E6-89C5-F5AE-C865-246569B7A9B1}" dt="2024-09-29T13:15:24.874" v="162" actId="20577"/>
        <pc:sldMkLst>
          <pc:docMk/>
          <pc:sldMk cId="3830362712" sldId="271"/>
        </pc:sldMkLst>
        <pc:spChg chg="mod">
          <ac:chgData name="Frida Aune Borstad" userId="S::frida.aune.borstad@neitileu.no::5bfc1410-7c08-4177-b324-ba9ce9d52253" providerId="AD" clId="Web-{DB7A99E6-89C5-F5AE-C865-246569B7A9B1}" dt="2024-09-29T13:15:24.874" v="162" actId="20577"/>
          <ac:spMkLst>
            <pc:docMk/>
            <pc:sldMk cId="3830362712" sldId="271"/>
            <ac:spMk id="2" creationId="{0DE717E5-16BE-14EA-E4FD-F39CC0EC96C8}"/>
          </ac:spMkLst>
        </pc:spChg>
        <pc:spChg chg="mod">
          <ac:chgData name="Frida Aune Borstad" userId="S::frida.aune.borstad@neitileu.no::5bfc1410-7c08-4177-b324-ba9ce9d52253" providerId="AD" clId="Web-{DB7A99E6-89C5-F5AE-C865-246569B7A9B1}" dt="2024-09-29T13:15:13.467" v="157" actId="20577"/>
          <ac:spMkLst>
            <pc:docMk/>
            <pc:sldMk cId="3830362712" sldId="271"/>
            <ac:spMk id="3" creationId="{6892EA44-562E-54CD-32AB-242483B3E94B}"/>
          </ac:spMkLst>
        </pc:spChg>
      </pc:sldChg>
      <pc:sldChg chg="addSp delSp modSp new mod modClrScheme chgLayout modNotes">
        <pc:chgData name="Frida Aune Borstad" userId="S::frida.aune.borstad@neitileu.no::5bfc1410-7c08-4177-b324-ba9ce9d52253" providerId="AD" clId="Web-{DB7A99E6-89C5-F5AE-C865-246569B7A9B1}" dt="2024-09-29T13:26:23.011" v="413" actId="20577"/>
        <pc:sldMkLst>
          <pc:docMk/>
          <pc:sldMk cId="3321479578" sldId="272"/>
        </pc:sldMkLst>
        <pc:spChg chg="mod ord">
          <ac:chgData name="Frida Aune Borstad" userId="S::frida.aune.borstad@neitileu.no::5bfc1410-7c08-4177-b324-ba9ce9d52253" providerId="AD" clId="Web-{DB7A99E6-89C5-F5AE-C865-246569B7A9B1}" dt="2024-09-29T13:23:42.071" v="326"/>
          <ac:spMkLst>
            <pc:docMk/>
            <pc:sldMk cId="3321479578" sldId="272"/>
            <ac:spMk id="2" creationId="{6DCA0EE9-E9BD-D25A-DF7E-9F20A7820EB9}"/>
          </ac:spMkLst>
        </pc:spChg>
        <pc:spChg chg="del mod ord">
          <ac:chgData name="Frida Aune Borstad" userId="S::frida.aune.borstad@neitileu.no::5bfc1410-7c08-4177-b324-ba9ce9d52253" providerId="AD" clId="Web-{DB7A99E6-89C5-F5AE-C865-246569B7A9B1}" dt="2024-09-29T13:23:54.883" v="327"/>
          <ac:spMkLst>
            <pc:docMk/>
            <pc:sldMk cId="3321479578" sldId="272"/>
            <ac:spMk id="3" creationId="{46BF15E2-5739-99BA-E486-F6DAD378ABBF}"/>
          </ac:spMkLst>
        </pc:spChg>
        <pc:spChg chg="add mod ord">
          <ac:chgData name="Frida Aune Borstad" userId="S::frida.aune.borstad@neitileu.no::5bfc1410-7c08-4177-b324-ba9ce9d52253" providerId="AD" clId="Web-{DB7A99E6-89C5-F5AE-C865-246569B7A9B1}" dt="2024-09-29T13:26:23.011" v="413" actId="20577"/>
          <ac:spMkLst>
            <pc:docMk/>
            <pc:sldMk cId="3321479578" sldId="272"/>
            <ac:spMk id="4" creationId="{5258E239-3D66-17FE-B094-80B56B6C06BD}"/>
          </ac:spMkLst>
        </pc:spChg>
        <pc:picChg chg="add mod ord">
          <ac:chgData name="Frida Aune Borstad" userId="S::frida.aune.borstad@neitileu.no::5bfc1410-7c08-4177-b324-ba9ce9d52253" providerId="AD" clId="Web-{DB7A99E6-89C5-F5AE-C865-246569B7A9B1}" dt="2024-09-29T13:24:06.946" v="329" actId="1076"/>
          <ac:picMkLst>
            <pc:docMk/>
            <pc:sldMk cId="3321479578" sldId="272"/>
            <ac:picMk id="5" creationId="{B75B6D80-95A4-E39A-8F39-2A8CF73A28A4}"/>
          </ac:picMkLst>
        </pc:picChg>
      </pc:sldChg>
      <pc:sldChg chg="modSp new">
        <pc:chgData name="Frida Aune Borstad" userId="S::frida.aune.borstad@neitileu.no::5bfc1410-7c08-4177-b324-ba9ce9d52253" providerId="AD" clId="Web-{DB7A99E6-89C5-F5AE-C865-246569B7A9B1}" dt="2024-09-29T13:27:32.435" v="442" actId="20577"/>
        <pc:sldMkLst>
          <pc:docMk/>
          <pc:sldMk cId="2662626465" sldId="273"/>
        </pc:sldMkLst>
        <pc:spChg chg="mod">
          <ac:chgData name="Frida Aune Borstad" userId="S::frida.aune.borstad@neitileu.no::5bfc1410-7c08-4177-b324-ba9ce9d52253" providerId="AD" clId="Web-{DB7A99E6-89C5-F5AE-C865-246569B7A9B1}" dt="2024-09-29T13:27:32.435" v="442" actId="20577"/>
          <ac:spMkLst>
            <pc:docMk/>
            <pc:sldMk cId="2662626465" sldId="273"/>
            <ac:spMk id="2" creationId="{0BF7DBF6-0853-7BEF-24F3-ABA6CB768136}"/>
          </ac:spMkLst>
        </pc:spChg>
        <pc:spChg chg="mod">
          <ac:chgData name="Frida Aune Borstad" userId="S::frida.aune.borstad@neitileu.no::5bfc1410-7c08-4177-b324-ba9ce9d52253" providerId="AD" clId="Web-{DB7A99E6-89C5-F5AE-C865-246569B7A9B1}" dt="2024-09-29T13:19:53.299" v="224" actId="20577"/>
          <ac:spMkLst>
            <pc:docMk/>
            <pc:sldMk cId="2662626465" sldId="273"/>
            <ac:spMk id="3" creationId="{68F77FF1-F14E-FA8F-6120-C196589287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nn-NO" altLang="nn-NO" dirty="0"/>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1280B3F4-A8F8-49F9-8412-C85ED1783FDF}" type="datetimeFigureOut">
              <a:rPr lang="nn-NO" altLang="nn-NO" smtClean="0"/>
              <a:t>29.09.2024</a:t>
            </a:fld>
            <a:endParaRPr lang="nn-NO" altLang="nn-NO" dirty="0"/>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nn-NO" altLang="nn-NO" dirty="0"/>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nn-NO" altLang="nn-NO"/>
              <a:t>Rediger tekststilar i malen</a:t>
            </a:r>
          </a:p>
          <a:p>
            <a:pPr lvl="1"/>
            <a:r>
              <a:rPr lang="nn-NO" altLang="nn-NO"/>
              <a:t>Andre nivå</a:t>
            </a:r>
          </a:p>
          <a:p>
            <a:pPr lvl="2"/>
            <a:r>
              <a:rPr lang="nn-NO" altLang="nn-NO"/>
              <a:t>Tredje nivå</a:t>
            </a:r>
          </a:p>
          <a:p>
            <a:pPr lvl="3"/>
            <a:r>
              <a:rPr lang="nn-NO" altLang="nn-NO"/>
              <a:t>Fjerde nivå</a:t>
            </a:r>
          </a:p>
          <a:p>
            <a:pPr lvl="4"/>
            <a:r>
              <a:rPr lang="nn-NO" alt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nn-NO" altLang="nn-NO" dirty="0"/>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B894E3FC-27E5-48EE-A5C0-E24E2E746E47}" type="slidenum">
              <a:rPr lang="nn-NO" altLang="nn-NO" smtClean="0"/>
              <a:t>‹#›</a:t>
            </a:fld>
            <a:endParaRPr lang="nn-NO" altLang="nn-NO" dirty="0"/>
          </a:p>
        </p:txBody>
      </p:sp>
    </p:spTree>
    <p:extLst>
      <p:ext uri="{BB962C8B-B14F-4D97-AF65-F5344CB8AC3E}">
        <p14:creationId xmlns:p14="http://schemas.microsoft.com/office/powerpoint/2010/main" val="245605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Synlighet i lokalmiljøet er viktig for å spre politikken vår til flere personer. Det er på disse fysiske møteplassene vi også kommer i kontakt med mennesker, og har viktige mellommenneskelige treff. </a:t>
            </a:r>
            <a:endParaRPr lang="en-US" dirty="0"/>
          </a:p>
          <a:p>
            <a:endParaRPr lang="en-US" dirty="0"/>
          </a:p>
          <a:p>
            <a:r>
              <a:rPr lang="nb-NO"/>
              <a:t>Det er flere måter å skape fysiske møteplasser på. I denne skoleringen tar vi for oss stands og åpne møter. </a:t>
            </a:r>
            <a:endParaRPr lang="en-US" dirty="0"/>
          </a:p>
          <a:p>
            <a:endParaRPr lang="en-US" dirty="0">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4</a:t>
            </a:fld>
            <a:endParaRPr lang="nn-NO" altLang="nn-NO" dirty="0"/>
          </a:p>
        </p:txBody>
      </p:sp>
    </p:spTree>
    <p:extLst>
      <p:ext uri="{BB962C8B-B14F-4D97-AF65-F5344CB8AC3E}">
        <p14:creationId xmlns:p14="http://schemas.microsoft.com/office/powerpoint/2010/main" val="186155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holde stand er en god måte å nå ut med informasjon og nå potensielle medlemmer. </a:t>
            </a:r>
            <a:endParaRPr lang="en-US" dirty="0"/>
          </a:p>
          <a:p>
            <a:endParaRPr lang="nb-NO" dirty="0"/>
          </a:p>
          <a:p>
            <a:r>
              <a:rPr lang="nb-NO" dirty="0"/>
              <a:t>Stands kan avholdes i forbindelse med kommune-, fylkes – og stortingsvalg, på messer og festivaler, i forbindelse med aksjonsdager eller markeringer eller politiske partiers og andre organisasjoners årsmøter og landsmøter</a:t>
            </a:r>
            <a:endParaRPr lang="nb-NO" dirty="0">
              <a:cs typeface="Calibri" panose="020F0502020204030204"/>
            </a:endParaRPr>
          </a:p>
          <a:p>
            <a:endParaRPr lang="nb-NO" dirty="0"/>
          </a:p>
          <a:p>
            <a:r>
              <a:rPr lang="nb-NO" dirty="0"/>
              <a:t>Det er viktig å ha med aktuelt informasjonsmateriell til utdeling, reklamere for et eventuelt kommende møte laget skal ha og pynte standen med plakater, roll-</a:t>
            </a:r>
            <a:r>
              <a:rPr lang="nb-NO" dirty="0" err="1"/>
              <a:t>ups</a:t>
            </a:r>
            <a:r>
              <a:rPr lang="nb-NO" dirty="0"/>
              <a:t> eller andre effekter. I tillegg er det viktig at standen holdes ryddig, at de som står på standen er blide og imøtekommende.</a:t>
            </a:r>
          </a:p>
          <a:p>
            <a:endParaRPr lang="nb-NO" dirty="0"/>
          </a:p>
          <a:p>
            <a:r>
              <a:rPr lang="nb-NO" dirty="0"/>
              <a:t>Skal fylkeslaget ha stand på offentlig sted bør politiet, kommunen og/eller andre ansvarlige aktører kontaktes for tillatelse. Er det en mobil løpeseddelutdeling på offentlig sted, er det ikke nødvendig med tillatelse. Ved kjøpesenter, må det søkes senterledelsen om standstillatelse. </a:t>
            </a:r>
            <a:endParaRPr lang="nb-NO" dirty="0">
              <a:cs typeface="Calibri" panose="020F0502020204030204"/>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5</a:t>
            </a:fld>
            <a:endParaRPr lang="nn-NO" altLang="nn-NO" dirty="0"/>
          </a:p>
        </p:txBody>
      </p:sp>
    </p:spTree>
    <p:extLst>
      <p:ext uri="{BB962C8B-B14F-4D97-AF65-F5344CB8AC3E}">
        <p14:creationId xmlns:p14="http://schemas.microsoft.com/office/powerpoint/2010/main" val="364337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ha åpne medlemsmøter eller debattmøter er en god måte å treffes på, og få nye medlemmer og kan skape et sosialt miljø for nye og gamle medlemmer. Innholdet kan være alt fra organisatorisk til politisk.  </a:t>
            </a:r>
            <a:endParaRPr lang="en-US"/>
          </a:p>
          <a:p>
            <a:endParaRPr lang="nb-NO" dirty="0"/>
          </a:p>
          <a:p>
            <a:r>
              <a:rPr lang="nb-NO" dirty="0"/>
              <a:t>Ta kontakt med medlemmer slik at mange kommer på møtet, informer gjennom stands, plakater, sosiale medier osv. </a:t>
            </a:r>
            <a:endParaRPr lang="nb-NO" dirty="0">
              <a:cs typeface="Calibri" panose="020F0502020204030204"/>
            </a:endParaRPr>
          </a:p>
          <a:p>
            <a:endParaRPr lang="nb-NO" dirty="0"/>
          </a:p>
          <a:p>
            <a:r>
              <a:rPr lang="nb-NO" dirty="0"/>
              <a:t>Ha et tema som engasjerer mange og ta imot nye ansikter og legg til rette for at flere kan ta del i diskusjonen. Her kan det være lurt å forberede spørsmål på forhånd for å sparke </a:t>
            </a:r>
            <a:r>
              <a:rPr lang="nb-NO" dirty="0" err="1"/>
              <a:t>igang</a:t>
            </a:r>
            <a:r>
              <a:rPr lang="nb-NO" dirty="0"/>
              <a:t> diskusjonen ved behov. </a:t>
            </a:r>
          </a:p>
          <a:p>
            <a:endParaRPr lang="nb-NO" dirty="0"/>
          </a:p>
          <a:p>
            <a:r>
              <a:rPr lang="nb-NO"/>
              <a:t>Ha enkel servering. Det skaper en god ramme for politiske og organisatoriske møter og er med å trekke til seg folk.  </a:t>
            </a:r>
          </a:p>
          <a:p>
            <a:endParaRPr lang="nb-NO" dirty="0"/>
          </a:p>
          <a:p>
            <a:r>
              <a:rPr lang="nb-NO" dirty="0"/>
              <a:t>Kultur har alltid vært viktig i </a:t>
            </a:r>
            <a:r>
              <a:rPr lang="nb-NO" dirty="0" err="1"/>
              <a:t>neibevegelsen</a:t>
            </a:r>
            <a:r>
              <a:rPr lang="nb-NO" dirty="0"/>
              <a:t>, og et kunstnerisk innslag gjør et alltid et møte både triveligere og mer komplett.   </a:t>
            </a:r>
          </a:p>
          <a:p>
            <a:endParaRPr lang="nb-NO" dirty="0"/>
          </a:p>
          <a:p>
            <a:r>
              <a:rPr lang="nb-NO" dirty="0"/>
              <a:t>Nei til EU skal være en møteplass for hele nei-siden, og det er mangfold og takhøyde som skaper en ordentlig folkebevegelse.</a:t>
            </a:r>
          </a:p>
          <a:p>
            <a:endParaRPr lang="en-US" dirty="0">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7</a:t>
            </a:fld>
            <a:endParaRPr lang="nn-NO" altLang="nn-NO" dirty="0"/>
          </a:p>
        </p:txBody>
      </p:sp>
    </p:spTree>
    <p:extLst>
      <p:ext uri="{BB962C8B-B14F-4D97-AF65-F5344CB8AC3E}">
        <p14:creationId xmlns:p14="http://schemas.microsoft.com/office/powerpoint/2010/main" val="85562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Å gjennomføre en informasjonskampanje er noen ganger viktig hvis du ønsker å belyse og skape bevissthet rundt et spesielt tema eller politisk felt.  </a:t>
            </a:r>
          </a:p>
          <a:p>
            <a:r>
              <a:rPr lang="nb-NO" dirty="0"/>
              <a:t>Momenter å ta stilling til er for eksempel: hva er målsetningen og målgruppen for kampanjen? Hvilke plattformer skal vi bruke og hvordan? Hvilke argumenter skal brukes og hvilket tidsrom ser vi for oss kampanjen skal være i?</a:t>
            </a:r>
            <a:endParaRPr lang="nb-NO"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10</a:t>
            </a:fld>
            <a:endParaRPr lang="nn-NO" altLang="nn-NO" dirty="0"/>
          </a:p>
        </p:txBody>
      </p:sp>
    </p:spTree>
    <p:extLst>
      <p:ext uri="{BB962C8B-B14F-4D97-AF65-F5344CB8AC3E}">
        <p14:creationId xmlns:p14="http://schemas.microsoft.com/office/powerpoint/2010/main" val="284373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Nei til EUs fylkeslag har ulik aktivitet på Facebook, men her er noen generelle tips som vi håper kan være til nytte.  </a:t>
            </a:r>
            <a:endParaRPr lang="en-US" dirty="0"/>
          </a:p>
          <a:p>
            <a:endParaRPr lang="nb-NO" dirty="0"/>
          </a:p>
          <a:p>
            <a:r>
              <a:rPr lang="nb-NO" dirty="0"/>
              <a:t>Vi anbefaler å dele poster fra Nei til EUs </a:t>
            </a:r>
            <a:r>
              <a:rPr lang="nb-NO" dirty="0" err="1"/>
              <a:t>Facebookside</a:t>
            </a:r>
            <a:r>
              <a:rPr lang="nb-NO" dirty="0"/>
              <a:t>. Der er det stor aktivitet med nettsaker, nyhetslenker, delebilder med mer. Husk å legg med verveinfo til slutt.  Inviter gjerne </a:t>
            </a:r>
            <a:r>
              <a:rPr lang="nb-NO" dirty="0" err="1"/>
              <a:t>Facebookvenner</a:t>
            </a:r>
            <a:r>
              <a:rPr lang="nb-NO" dirty="0"/>
              <a:t> til å følge fylkets </a:t>
            </a:r>
            <a:r>
              <a:rPr lang="nb-NO" dirty="0" err="1"/>
              <a:t>Facebookside</a:t>
            </a:r>
            <a:r>
              <a:rPr lang="nb-NO" dirty="0"/>
              <a:t>.  </a:t>
            </a:r>
            <a:endParaRPr lang="en-US" dirty="0">
              <a:cs typeface="Calibri"/>
            </a:endParaRPr>
          </a:p>
          <a:p>
            <a:endParaRPr lang="nb-NO" dirty="0"/>
          </a:p>
          <a:p>
            <a:r>
              <a:rPr lang="nb-NO" dirty="0"/>
              <a:t>Skriver dere leserinnlegg eller er aktive i media, så post det på fylkets side. Leserinnlegg og andre lengre tekster bør først postes på fylkeslagets nettsider på neitileu.no, og deretter deles slik det er beskrevet over. </a:t>
            </a:r>
            <a:endParaRPr lang="en-US" dirty="0"/>
          </a:p>
          <a:p>
            <a:endParaRPr lang="nb-NO" dirty="0"/>
          </a:p>
          <a:p>
            <a:r>
              <a:rPr lang="nb-NO" dirty="0"/>
              <a:t>For å skape aktivitet og engasjement er det fint om tillitsvalgte skriver kommentarer og diskuterer både på Nei til EUs og fylkeslagets side.  </a:t>
            </a:r>
            <a:endParaRPr lang="en-US" dirty="0"/>
          </a:p>
          <a:p>
            <a:endParaRPr lang="nb-NO" dirty="0"/>
          </a:p>
          <a:p>
            <a:r>
              <a:rPr lang="nb-NO" dirty="0"/>
              <a:t>Det er viktig at vi leser artikler før vi deler dem.  Hvor artikkelen er publisert betyr også noe. Selv om mange artikler på en nettside kan være gode kan det være negativt for Nei til EU å publisere fra siden. Dersom Nei til EU ukritisk bidrar til å spre innhold fra utroverdige kilder, vil det gå ut over omdømmet og troverdigheten vår, samt at det fører til at medlemmer og sympatisører vender seg bort fra Nei til EU.  </a:t>
            </a:r>
            <a:endParaRPr lang="en-US" dirty="0">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13</a:t>
            </a:fld>
            <a:endParaRPr lang="nn-NO" altLang="nn-NO" dirty="0"/>
          </a:p>
        </p:txBody>
      </p:sp>
    </p:spTree>
    <p:extLst>
      <p:ext uri="{BB962C8B-B14F-4D97-AF65-F5344CB8AC3E}">
        <p14:creationId xmlns:p14="http://schemas.microsoft.com/office/powerpoint/2010/main" val="223281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Medieutspill i lokale aviser er en god måte å være synlige på. </a:t>
            </a:r>
            <a:endParaRPr lang="en-US"/>
          </a:p>
          <a:p>
            <a:endParaRPr lang="nb-NO" dirty="0"/>
          </a:p>
          <a:p>
            <a:r>
              <a:rPr lang="nb-NO" dirty="0"/>
              <a:t>Direkte kontakt med media fungerer bedre enn utsending av pressemeldinger. Dersom man ikke har egne kontakter, så kan man ringe til redaksjonen. Det er gjerne slik nye kontakter blir skapt. Send ut en pressemelding eller invitasjon i forkant av arrangement og møter. Følg opp med en telefon til redaksjonen dagen før arrangementet. </a:t>
            </a:r>
            <a:endParaRPr lang="en-US"/>
          </a:p>
          <a:p>
            <a:endParaRPr lang="nb-NO" dirty="0"/>
          </a:p>
          <a:p>
            <a:r>
              <a:rPr lang="nb-NO" dirty="0"/>
              <a:t>De fleste lokalaviser er interesserte i leserinnlegg. Nei til EU sentralt sender av og til innlegg bredt ut til alle aviser, men det er mye bedre med innlegg fra lokale aktivister og tillitsvalgte. Det er også mye lettere for lokale å komme på.  Trenger du inspirasjon og bakgrunnsstoff til innlegg så har nettsidene veldig mye godt innhold. </a:t>
            </a:r>
            <a:endParaRPr lang="en-US" dirty="0">
              <a:cs typeface="Calibri"/>
            </a:endParaRPr>
          </a:p>
        </p:txBody>
      </p:sp>
      <p:sp>
        <p:nvSpPr>
          <p:cNvPr id="4" name="Plassholder for lysbildenummer 3"/>
          <p:cNvSpPr>
            <a:spLocks noGrp="1"/>
          </p:cNvSpPr>
          <p:nvPr>
            <p:ph type="sldNum" sz="quarter" idx="5"/>
          </p:nvPr>
        </p:nvSpPr>
        <p:spPr/>
        <p:txBody>
          <a:bodyPr/>
          <a:lstStyle/>
          <a:p>
            <a:fld id="{B894E3FC-27E5-48EE-A5C0-E24E2E746E47}" type="slidenum">
              <a:rPr lang="nn-NO" altLang="nn-NO" smtClean="0"/>
              <a:t>16</a:t>
            </a:fld>
            <a:endParaRPr lang="nn-NO" altLang="nn-NO" dirty="0"/>
          </a:p>
        </p:txBody>
      </p:sp>
    </p:spTree>
    <p:extLst>
      <p:ext uri="{BB962C8B-B14F-4D97-AF65-F5344CB8AC3E}">
        <p14:creationId xmlns:p14="http://schemas.microsoft.com/office/powerpoint/2010/main" val="2951920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ete">
    <p:spTree>
      <p:nvGrpSpPr>
        <p:cNvPr id="1" name=""/>
        <p:cNvGrpSpPr/>
        <p:nvPr/>
      </p:nvGrpSpPr>
      <p:grpSpPr>
        <a:xfrm>
          <a:off x="0" y="0"/>
          <a:ext cx="0" cy="0"/>
          <a:chOff x="0" y="0"/>
          <a:chExt cx="0" cy="0"/>
        </a:xfrm>
      </p:grpSpPr>
      <p:pic>
        <p:nvPicPr>
          <p:cNvPr id="7" name="Bilete 6">
            <a:extLst>
              <a:ext uri="{FF2B5EF4-FFF2-40B4-BE49-F238E27FC236}">
                <a16:creationId xmlns:a16="http://schemas.microsoft.com/office/drawing/2014/main" id="{0DD5C6E0-03F6-4C1D-94C6-09CB425AB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7238"/>
            <a:ext cx="12192000" cy="5987627"/>
          </a:xfrm>
          <a:prstGeom prst="rect">
            <a:avLst/>
          </a:prstGeom>
        </p:spPr>
      </p:pic>
      <p:sp>
        <p:nvSpPr>
          <p:cNvPr id="2" name="Tittel 1">
            <a:extLst>
              <a:ext uri="{FF2B5EF4-FFF2-40B4-BE49-F238E27FC236}">
                <a16:creationId xmlns:a16="http://schemas.microsoft.com/office/drawing/2014/main" id="{2B92390A-B3B5-4577-885A-B9BE365CDE0E}"/>
              </a:ext>
            </a:extLst>
          </p:cNvPr>
          <p:cNvSpPr>
            <a:spLocks noGrp="1"/>
          </p:cNvSpPr>
          <p:nvPr>
            <p:ph type="ctrTitle"/>
          </p:nvPr>
        </p:nvSpPr>
        <p:spPr>
          <a:xfrm>
            <a:off x="1524000" y="-270821"/>
            <a:ext cx="9144000" cy="2387600"/>
          </a:xfrm>
        </p:spPr>
        <p:txBody>
          <a:bodyPr numCol="1" anchor="b"/>
          <a:lstStyle>
            <a:lvl1pPr algn="ctr">
              <a:defRPr sz="6000"/>
            </a:lvl1pPr>
          </a:lstStyle>
          <a:p>
            <a:r>
              <a:rPr lang="nb-NO" altLang="nn-NO" noProof="0"/>
              <a:t>Klikk for å redigere tittelstil</a:t>
            </a:r>
            <a:endParaRPr lang="nb-NO" altLang="nn-NO" noProof="0" dirty="0"/>
          </a:p>
        </p:txBody>
      </p:sp>
      <p:sp>
        <p:nvSpPr>
          <p:cNvPr id="3" name="Undertittel 2">
            <a:extLst>
              <a:ext uri="{FF2B5EF4-FFF2-40B4-BE49-F238E27FC236}">
                <a16:creationId xmlns:a16="http://schemas.microsoft.com/office/drawing/2014/main" id="{139C9BAE-2DB8-4922-A6E5-EF2AC6371F1F}"/>
              </a:ext>
            </a:extLst>
          </p:cNvPr>
          <p:cNvSpPr>
            <a:spLocks noGrp="1"/>
          </p:cNvSpPr>
          <p:nvPr>
            <p:ph type="subTitle" idx="1"/>
          </p:nvPr>
        </p:nvSpPr>
        <p:spPr>
          <a:xfrm>
            <a:off x="1524000" y="2116779"/>
            <a:ext cx="9144000" cy="1655762"/>
          </a:xfrm>
        </p:spPr>
        <p:txBody>
          <a:bodyPr numCol="1"/>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ltLang="nn-NO" noProof="0"/>
              <a:t>Klikk for å redigere undertittelstil i malen</a:t>
            </a:r>
            <a:endParaRPr lang="nb-NO" altLang="nn-NO" noProof="0" dirty="0"/>
          </a:p>
        </p:txBody>
      </p:sp>
      <p:sp>
        <p:nvSpPr>
          <p:cNvPr id="4" name="Plasshaldar for dato 3">
            <a:extLst>
              <a:ext uri="{FF2B5EF4-FFF2-40B4-BE49-F238E27FC236}">
                <a16:creationId xmlns:a16="http://schemas.microsoft.com/office/drawing/2014/main" id="{638E34AE-F814-47A9-96BB-A399DD01005E}"/>
              </a:ext>
            </a:extLst>
          </p:cNvPr>
          <p:cNvSpPr>
            <a:spLocks noGrp="1"/>
          </p:cNvSpPr>
          <p:nvPr>
            <p:ph type="dt" sz="half" idx="10"/>
          </p:nvPr>
        </p:nvSpPr>
        <p:spPr/>
        <p:txBody>
          <a:bodyPr numCol="1"/>
          <a:lstStyle/>
          <a:p>
            <a:fld id="{A04D63FA-B33F-4C7B-950D-02A9120C33F4}" type="datetime1">
              <a:rPr lang="nb-NO" altLang="nn-NO" noProof="0" smtClean="0"/>
              <a:t>29.09.2024</a:t>
            </a:fld>
            <a:endParaRPr lang="nb-NO" altLang="nn-NO" noProof="0" dirty="0"/>
          </a:p>
        </p:txBody>
      </p:sp>
      <p:sp>
        <p:nvSpPr>
          <p:cNvPr id="5" name="Plasshaldar for botntekst 4">
            <a:extLst>
              <a:ext uri="{FF2B5EF4-FFF2-40B4-BE49-F238E27FC236}">
                <a16:creationId xmlns:a16="http://schemas.microsoft.com/office/drawing/2014/main" id="{667E42A5-01C4-4548-80CB-ECC98C18BA3A}"/>
              </a:ext>
            </a:extLst>
          </p:cNvPr>
          <p:cNvSpPr>
            <a:spLocks noGrp="1"/>
          </p:cNvSpPr>
          <p:nvPr>
            <p:ph type="ftr" sz="quarter" idx="11"/>
          </p:nvPr>
        </p:nvSpPr>
        <p:spPr/>
        <p:txBody>
          <a:bodyPr numCol="1"/>
          <a:lstStyle/>
          <a:p>
            <a:endParaRPr lang="nb-NO" altLang="nn-NO" noProof="0" dirty="0"/>
          </a:p>
        </p:txBody>
      </p:sp>
      <p:sp>
        <p:nvSpPr>
          <p:cNvPr id="6" name="Plasshaldar for lysbiletnummer 5">
            <a:extLst>
              <a:ext uri="{FF2B5EF4-FFF2-40B4-BE49-F238E27FC236}">
                <a16:creationId xmlns:a16="http://schemas.microsoft.com/office/drawing/2014/main" id="{2099ACB5-06EF-4971-820B-BA5111ACDC5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156996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kta">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dirty="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dirty="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pic>
        <p:nvPicPr>
          <p:cNvPr id="8" name="Bilete 7">
            <a:extLst>
              <a:ext uri="{FF2B5EF4-FFF2-40B4-BE49-F238E27FC236}">
                <a16:creationId xmlns:a16="http://schemas.microsoft.com/office/drawing/2014/main" id="{9108E810-22D6-4CB3-AE83-FDD0049573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4491" y="586409"/>
            <a:ext cx="2333625" cy="1524000"/>
          </a:xfrm>
          <a:prstGeom prst="rect">
            <a:avLst/>
          </a:prstGeom>
        </p:spPr>
      </p:pic>
      <p:sp>
        <p:nvSpPr>
          <p:cNvPr id="11" name="Tittel 1">
            <a:extLst>
              <a:ext uri="{FF2B5EF4-FFF2-40B4-BE49-F238E27FC236}">
                <a16:creationId xmlns:a16="http://schemas.microsoft.com/office/drawing/2014/main" id="{293776FB-6366-44B3-9741-87FF0C8819B9}"/>
              </a:ext>
            </a:extLst>
          </p:cNvPr>
          <p:cNvSpPr>
            <a:spLocks noGrp="1"/>
          </p:cNvSpPr>
          <p:nvPr>
            <p:ph type="title"/>
          </p:nvPr>
        </p:nvSpPr>
        <p:spPr>
          <a:xfrm>
            <a:off x="838200" y="365125"/>
            <a:ext cx="10515600" cy="1325563"/>
          </a:xfrm>
        </p:spPr>
        <p:txBody>
          <a:bodyPr numCol="1"/>
          <a:lstStyle/>
          <a:p>
            <a:r>
              <a:rPr lang="nb-NO" altLang="nn-NO" noProof="0"/>
              <a:t>Klikk for å redigere tittelstil</a:t>
            </a:r>
            <a:endParaRPr lang="nb-NO" altLang="nn-NO" noProof="0" dirty="0"/>
          </a:p>
        </p:txBody>
      </p:sp>
      <p:sp>
        <p:nvSpPr>
          <p:cNvPr id="12" name="Plasshaldar for innhald 2">
            <a:extLst>
              <a:ext uri="{FF2B5EF4-FFF2-40B4-BE49-F238E27FC236}">
                <a16:creationId xmlns:a16="http://schemas.microsoft.com/office/drawing/2014/main" id="{44407575-55A8-49D3-84CC-980B854E8D13}"/>
              </a:ext>
            </a:extLst>
          </p:cNvPr>
          <p:cNvSpPr>
            <a:spLocks noGrp="1"/>
          </p:cNvSpPr>
          <p:nvPr>
            <p:ph idx="1"/>
          </p:nvPr>
        </p:nvSpPr>
        <p:spPr>
          <a:xfrm>
            <a:off x="838200" y="1825625"/>
            <a:ext cx="10515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Tree>
    <p:extLst>
      <p:ext uri="{BB962C8B-B14F-4D97-AF65-F5344CB8AC3E}">
        <p14:creationId xmlns:p14="http://schemas.microsoft.com/office/powerpoint/2010/main" val="373156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øtt Nei til EU">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dirty="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dirty="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
        <p:nvSpPr>
          <p:cNvPr id="11" name="Tittel 1">
            <a:extLst>
              <a:ext uri="{FF2B5EF4-FFF2-40B4-BE49-F238E27FC236}">
                <a16:creationId xmlns:a16="http://schemas.microsoft.com/office/drawing/2014/main" id="{293776FB-6366-44B3-9741-87FF0C8819B9}"/>
              </a:ext>
            </a:extLst>
          </p:cNvPr>
          <p:cNvSpPr>
            <a:spLocks noGrp="1"/>
          </p:cNvSpPr>
          <p:nvPr>
            <p:ph type="title"/>
          </p:nvPr>
        </p:nvSpPr>
        <p:spPr>
          <a:xfrm>
            <a:off x="838200" y="365125"/>
            <a:ext cx="10515600" cy="1325563"/>
          </a:xfrm>
        </p:spPr>
        <p:txBody>
          <a:bodyPr numCol="1"/>
          <a:lstStyle/>
          <a:p>
            <a:r>
              <a:rPr lang="nb-NO" altLang="nn-NO" noProof="0"/>
              <a:t>Klikk for å redigere tittelstil</a:t>
            </a:r>
            <a:endParaRPr lang="nb-NO" altLang="nn-NO" noProof="0" dirty="0"/>
          </a:p>
        </p:txBody>
      </p:sp>
      <p:sp>
        <p:nvSpPr>
          <p:cNvPr id="12" name="Plasshaldar for innhald 2">
            <a:extLst>
              <a:ext uri="{FF2B5EF4-FFF2-40B4-BE49-F238E27FC236}">
                <a16:creationId xmlns:a16="http://schemas.microsoft.com/office/drawing/2014/main" id="{44407575-55A8-49D3-84CC-980B854E8D13}"/>
              </a:ext>
            </a:extLst>
          </p:cNvPr>
          <p:cNvSpPr>
            <a:spLocks noGrp="1"/>
          </p:cNvSpPr>
          <p:nvPr>
            <p:ph idx="1"/>
          </p:nvPr>
        </p:nvSpPr>
        <p:spPr>
          <a:xfrm>
            <a:off x="838200" y="1825625"/>
            <a:ext cx="10515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pic>
        <p:nvPicPr>
          <p:cNvPr id="6" name="Bilete 5">
            <a:extLst>
              <a:ext uri="{FF2B5EF4-FFF2-40B4-BE49-F238E27FC236}">
                <a16:creationId xmlns:a16="http://schemas.microsoft.com/office/drawing/2014/main" id="{97965F26-14E8-4494-AAEC-79027BFC3D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5301" y="1440898"/>
            <a:ext cx="1819275" cy="3543300"/>
          </a:xfrm>
          <a:prstGeom prst="rect">
            <a:avLst/>
          </a:prstGeom>
        </p:spPr>
      </p:pic>
    </p:spTree>
    <p:extLst>
      <p:ext uri="{BB962C8B-B14F-4D97-AF65-F5344CB8AC3E}">
        <p14:creationId xmlns:p14="http://schemas.microsoft.com/office/powerpoint/2010/main" val="275954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TEU mener">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a:xfrm>
            <a:off x="838200" y="1921564"/>
            <a:ext cx="10515600" cy="3882887"/>
          </a:xfrm>
        </p:spPr>
        <p:txBody>
          <a:bodyPr numCol="1" anchor="t"/>
          <a:lstStyle>
            <a:lvl1pPr>
              <a:defRPr b="0">
                <a:solidFill>
                  <a:schemeClr val="bg1"/>
                </a:solidFill>
              </a:defRPr>
            </a:lvl1pPr>
          </a:lstStyle>
          <a:p>
            <a:r>
              <a:rPr lang="nb-NO" altLang="nn-NO" noProof="0"/>
              <a:t>Klikk for å redigere tittelstil</a:t>
            </a:r>
            <a:endParaRPr lang="nb-NO" altLang="nn-NO" noProof="0" dirty="0"/>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dirty="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dirty="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pic>
        <p:nvPicPr>
          <p:cNvPr id="7" name="Bilete 6">
            <a:extLst>
              <a:ext uri="{FF2B5EF4-FFF2-40B4-BE49-F238E27FC236}">
                <a16:creationId xmlns:a16="http://schemas.microsoft.com/office/drawing/2014/main" id="{6A14FF52-A611-493F-A2B0-5DA985CAE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565" y="196504"/>
            <a:ext cx="1885950" cy="1800225"/>
          </a:xfrm>
          <a:prstGeom prst="rect">
            <a:avLst/>
          </a:prstGeom>
        </p:spPr>
      </p:pic>
    </p:spTree>
    <p:extLst>
      <p:ext uri="{BB962C8B-B14F-4D97-AF65-F5344CB8AC3E}">
        <p14:creationId xmlns:p14="http://schemas.microsoft.com/office/powerpoint/2010/main" val="339538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itat">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a:xfrm>
            <a:off x="838200" y="1921564"/>
            <a:ext cx="10515600" cy="4057205"/>
          </a:xfrm>
        </p:spPr>
        <p:txBody>
          <a:bodyPr numCol="1" anchor="t"/>
          <a:lstStyle>
            <a:lvl1pPr>
              <a:defRPr b="0">
                <a:solidFill>
                  <a:schemeClr val="bg1"/>
                </a:solidFill>
              </a:defRPr>
            </a:lvl1pPr>
          </a:lstStyle>
          <a:p>
            <a:r>
              <a:rPr lang="nb-NO" altLang="nn-NO" noProof="0"/>
              <a:t>Klikk for å redigere tittelstil</a:t>
            </a:r>
            <a:endParaRPr lang="nb-NO" altLang="nn-NO" noProof="0" dirty="0"/>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dirty="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dirty="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pic>
        <p:nvPicPr>
          <p:cNvPr id="8" name="Bilete 7">
            <a:extLst>
              <a:ext uri="{FF2B5EF4-FFF2-40B4-BE49-F238E27FC236}">
                <a16:creationId xmlns:a16="http://schemas.microsoft.com/office/drawing/2014/main" id="{41FC2823-FD60-440F-BEF6-84A7D8020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50" y="365125"/>
            <a:ext cx="1827437" cy="1388579"/>
          </a:xfrm>
          <a:prstGeom prst="rect">
            <a:avLst/>
          </a:prstGeom>
        </p:spPr>
      </p:pic>
    </p:spTree>
    <p:extLst>
      <p:ext uri="{BB962C8B-B14F-4D97-AF65-F5344CB8AC3E}">
        <p14:creationId xmlns:p14="http://schemas.microsoft.com/office/powerpoint/2010/main" val="330627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ågrå">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C4ADF141-ACF7-40F1-AB16-3C0E20FD1E46}"/>
              </a:ext>
            </a:extLst>
          </p:cNvPr>
          <p:cNvSpPr>
            <a:spLocks noGrp="1"/>
          </p:cNvSpPr>
          <p:nvPr>
            <p:ph type="dt" sz="half" idx="10"/>
          </p:nvPr>
        </p:nvSpPr>
        <p:spPr/>
        <p:txBody>
          <a:bodyPr numCol="1"/>
          <a:lstStyle/>
          <a:p>
            <a:fld id="{85C35720-E5F6-4754-91D8-F0C8F116B7E8}" type="datetime1">
              <a:rPr lang="nb-NO" altLang="nn-NO" noProof="0" smtClean="0"/>
              <a:t>29.09.2024</a:t>
            </a:fld>
            <a:endParaRPr lang="nb-NO" altLang="nn-NO" noProof="0" dirty="0"/>
          </a:p>
        </p:txBody>
      </p:sp>
      <p:sp>
        <p:nvSpPr>
          <p:cNvPr id="3" name="Plasshaldar for botntekst 2">
            <a:extLst>
              <a:ext uri="{FF2B5EF4-FFF2-40B4-BE49-F238E27FC236}">
                <a16:creationId xmlns:a16="http://schemas.microsoft.com/office/drawing/2014/main" id="{2C67DF0F-1C3D-4249-A905-59E18FCE1233}"/>
              </a:ext>
            </a:extLst>
          </p:cNvPr>
          <p:cNvSpPr>
            <a:spLocks noGrp="1"/>
          </p:cNvSpPr>
          <p:nvPr>
            <p:ph type="ftr" sz="quarter" idx="11"/>
          </p:nvPr>
        </p:nvSpPr>
        <p:spPr/>
        <p:txBody>
          <a:bodyPr numCol="1"/>
          <a:lstStyle/>
          <a:p>
            <a:endParaRPr lang="nb-NO" altLang="nn-NO" noProof="0" dirty="0"/>
          </a:p>
        </p:txBody>
      </p:sp>
      <p:sp>
        <p:nvSpPr>
          <p:cNvPr id="4" name="Plasshaldar for lysbiletnummer 3">
            <a:extLst>
              <a:ext uri="{FF2B5EF4-FFF2-40B4-BE49-F238E27FC236}">
                <a16:creationId xmlns:a16="http://schemas.microsoft.com/office/drawing/2014/main" id="{C678DB46-F8A7-4CEA-BAEF-ECD3C0102B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416601621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med logo">
    <p:bg>
      <p:bgPr>
        <a:solidFill>
          <a:schemeClr val="tx1"/>
        </a:solidFill>
        <a:effectLst/>
      </p:bgPr>
    </p:bg>
    <p:spTree>
      <p:nvGrpSpPr>
        <p:cNvPr id="1" name=""/>
        <p:cNvGrpSpPr/>
        <p:nvPr/>
      </p:nvGrpSpPr>
      <p:grpSpPr>
        <a:xfrm>
          <a:off x="0" y="0"/>
          <a:ext cx="0" cy="0"/>
          <a:chOff x="0" y="0"/>
          <a:chExt cx="0" cy="0"/>
        </a:xfrm>
      </p:grpSpPr>
      <p:sp>
        <p:nvSpPr>
          <p:cNvPr id="2" name="Plasshaldar for dato 1">
            <a:extLst>
              <a:ext uri="{FF2B5EF4-FFF2-40B4-BE49-F238E27FC236}">
                <a16:creationId xmlns:a16="http://schemas.microsoft.com/office/drawing/2014/main" id="{C4ADF141-ACF7-40F1-AB16-3C0E20FD1E46}"/>
              </a:ext>
            </a:extLst>
          </p:cNvPr>
          <p:cNvSpPr>
            <a:spLocks noGrp="1"/>
          </p:cNvSpPr>
          <p:nvPr>
            <p:ph type="dt" sz="half" idx="10"/>
          </p:nvPr>
        </p:nvSpPr>
        <p:spPr/>
        <p:txBody>
          <a:bodyPr numCol="1"/>
          <a:lstStyle/>
          <a:p>
            <a:fld id="{85C35720-E5F6-4754-91D8-F0C8F116B7E8}" type="datetime1">
              <a:rPr lang="nb-NO" altLang="nn-NO" noProof="0" smtClean="0"/>
              <a:t>29.09.2024</a:t>
            </a:fld>
            <a:endParaRPr lang="nb-NO" altLang="nn-NO" noProof="0" dirty="0"/>
          </a:p>
        </p:txBody>
      </p:sp>
      <p:sp>
        <p:nvSpPr>
          <p:cNvPr id="3" name="Plasshaldar for botntekst 2">
            <a:extLst>
              <a:ext uri="{FF2B5EF4-FFF2-40B4-BE49-F238E27FC236}">
                <a16:creationId xmlns:a16="http://schemas.microsoft.com/office/drawing/2014/main" id="{2C67DF0F-1C3D-4249-A905-59E18FCE1233}"/>
              </a:ext>
            </a:extLst>
          </p:cNvPr>
          <p:cNvSpPr>
            <a:spLocks noGrp="1"/>
          </p:cNvSpPr>
          <p:nvPr>
            <p:ph type="ftr" sz="quarter" idx="11"/>
          </p:nvPr>
        </p:nvSpPr>
        <p:spPr/>
        <p:txBody>
          <a:bodyPr numCol="1"/>
          <a:lstStyle/>
          <a:p>
            <a:endParaRPr lang="nb-NO" altLang="nn-NO" noProof="0" dirty="0"/>
          </a:p>
        </p:txBody>
      </p:sp>
      <p:sp>
        <p:nvSpPr>
          <p:cNvPr id="4" name="Plasshaldar for lysbiletnummer 3">
            <a:extLst>
              <a:ext uri="{FF2B5EF4-FFF2-40B4-BE49-F238E27FC236}">
                <a16:creationId xmlns:a16="http://schemas.microsoft.com/office/drawing/2014/main" id="{C678DB46-F8A7-4CEA-BAEF-ECD3C0102B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1905836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Tom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326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Tomt_svar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45735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6D8D1D-3A3A-4CDA-A4C8-FCFF54B3659B}"/>
              </a:ext>
            </a:extLst>
          </p:cNvPr>
          <p:cNvSpPr>
            <a:spLocks noGrp="1"/>
          </p:cNvSpPr>
          <p:nvPr>
            <p:ph type="title"/>
          </p:nvPr>
        </p:nvSpPr>
        <p:spPr/>
        <p:txBody>
          <a:bodyPr numCol="1"/>
          <a:lstStyle/>
          <a:p>
            <a:r>
              <a:rPr lang="nb-NO" altLang="nn-NO" noProof="0"/>
              <a:t>Klikk for å redigere tittelstil</a:t>
            </a:r>
            <a:endParaRPr lang="nb-NO" altLang="nn-NO" noProof="0" dirty="0"/>
          </a:p>
        </p:txBody>
      </p:sp>
      <p:sp>
        <p:nvSpPr>
          <p:cNvPr id="3" name="Plasshaldar for loddrett tekst 2">
            <a:extLst>
              <a:ext uri="{FF2B5EF4-FFF2-40B4-BE49-F238E27FC236}">
                <a16:creationId xmlns:a16="http://schemas.microsoft.com/office/drawing/2014/main" id="{6ACDDD06-A072-450C-84E7-295EE548B931}"/>
              </a:ext>
            </a:extLst>
          </p:cNvPr>
          <p:cNvSpPr>
            <a:spLocks noGrp="1"/>
          </p:cNvSpPr>
          <p:nvPr>
            <p:ph type="body" orient="vert" idx="1"/>
          </p:nvPr>
        </p:nvSpPr>
        <p:spPr/>
        <p:txBody>
          <a:bodyPr vert="eaVert"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4" name="Plasshaldar for dato 3">
            <a:extLst>
              <a:ext uri="{FF2B5EF4-FFF2-40B4-BE49-F238E27FC236}">
                <a16:creationId xmlns:a16="http://schemas.microsoft.com/office/drawing/2014/main" id="{FEB5F56D-C060-4601-95F2-C6C864F4BFF2}"/>
              </a:ext>
            </a:extLst>
          </p:cNvPr>
          <p:cNvSpPr>
            <a:spLocks noGrp="1"/>
          </p:cNvSpPr>
          <p:nvPr>
            <p:ph type="dt" sz="half" idx="10"/>
          </p:nvPr>
        </p:nvSpPr>
        <p:spPr/>
        <p:txBody>
          <a:bodyPr numCol="1"/>
          <a:lstStyle/>
          <a:p>
            <a:fld id="{078AA349-F9D3-431E-AFED-A4081FE41F3F}" type="datetime1">
              <a:rPr lang="nb-NO" altLang="nn-NO" noProof="0" smtClean="0"/>
              <a:t>29.09.2024</a:t>
            </a:fld>
            <a:endParaRPr lang="nb-NO" altLang="nn-NO" noProof="0" dirty="0"/>
          </a:p>
        </p:txBody>
      </p:sp>
      <p:sp>
        <p:nvSpPr>
          <p:cNvPr id="5" name="Plasshaldar for botntekst 4">
            <a:extLst>
              <a:ext uri="{FF2B5EF4-FFF2-40B4-BE49-F238E27FC236}">
                <a16:creationId xmlns:a16="http://schemas.microsoft.com/office/drawing/2014/main" id="{60C614F8-6309-4B34-ABD3-734C245C8DB2}"/>
              </a:ext>
            </a:extLst>
          </p:cNvPr>
          <p:cNvSpPr>
            <a:spLocks noGrp="1"/>
          </p:cNvSpPr>
          <p:nvPr>
            <p:ph type="ftr" sz="quarter" idx="11"/>
          </p:nvPr>
        </p:nvSpPr>
        <p:spPr/>
        <p:txBody>
          <a:bodyPr numCol="1"/>
          <a:lstStyle/>
          <a:p>
            <a:endParaRPr lang="nb-NO" altLang="nn-NO" noProof="0" dirty="0"/>
          </a:p>
        </p:txBody>
      </p:sp>
      <p:sp>
        <p:nvSpPr>
          <p:cNvPr id="6" name="Plasshaldar for lysbiletnummer 5">
            <a:extLst>
              <a:ext uri="{FF2B5EF4-FFF2-40B4-BE49-F238E27FC236}">
                <a16:creationId xmlns:a16="http://schemas.microsoft.com/office/drawing/2014/main" id="{72E1B960-5536-42D6-9F6D-7AEB8E4B20C9}"/>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2226317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04EFA695-EDE4-44E6-BE81-4A504B239F4F}"/>
              </a:ext>
            </a:extLst>
          </p:cNvPr>
          <p:cNvSpPr>
            <a:spLocks noGrp="1"/>
          </p:cNvSpPr>
          <p:nvPr>
            <p:ph type="title" orient="vert"/>
          </p:nvPr>
        </p:nvSpPr>
        <p:spPr>
          <a:xfrm>
            <a:off x="8724900" y="365125"/>
            <a:ext cx="2628900" cy="5811838"/>
          </a:xfrm>
        </p:spPr>
        <p:txBody>
          <a:bodyPr vert="eaVert" numCol="1"/>
          <a:lstStyle/>
          <a:p>
            <a:r>
              <a:rPr lang="nb-NO" altLang="nn-NO" noProof="0"/>
              <a:t>Klikk for å redigere tittelstil</a:t>
            </a:r>
            <a:endParaRPr lang="nb-NO" altLang="nn-NO" noProof="0" dirty="0"/>
          </a:p>
        </p:txBody>
      </p:sp>
      <p:sp>
        <p:nvSpPr>
          <p:cNvPr id="3" name="Plasshaldar for loddrett tekst 2">
            <a:extLst>
              <a:ext uri="{FF2B5EF4-FFF2-40B4-BE49-F238E27FC236}">
                <a16:creationId xmlns:a16="http://schemas.microsoft.com/office/drawing/2014/main" id="{F106576C-4C34-4EB9-BD8A-7903F34835E5}"/>
              </a:ext>
            </a:extLst>
          </p:cNvPr>
          <p:cNvSpPr>
            <a:spLocks noGrp="1"/>
          </p:cNvSpPr>
          <p:nvPr>
            <p:ph type="body" orient="vert" idx="1"/>
          </p:nvPr>
        </p:nvSpPr>
        <p:spPr>
          <a:xfrm>
            <a:off x="838200" y="365125"/>
            <a:ext cx="7734300" cy="5811838"/>
          </a:xfrm>
        </p:spPr>
        <p:txBody>
          <a:bodyPr vert="eaVert"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4" name="Plasshaldar for dato 3">
            <a:extLst>
              <a:ext uri="{FF2B5EF4-FFF2-40B4-BE49-F238E27FC236}">
                <a16:creationId xmlns:a16="http://schemas.microsoft.com/office/drawing/2014/main" id="{25548C5C-D7D8-45F8-9897-329AAB38F9E5}"/>
              </a:ext>
            </a:extLst>
          </p:cNvPr>
          <p:cNvSpPr>
            <a:spLocks noGrp="1"/>
          </p:cNvSpPr>
          <p:nvPr>
            <p:ph type="dt" sz="half" idx="10"/>
          </p:nvPr>
        </p:nvSpPr>
        <p:spPr/>
        <p:txBody>
          <a:bodyPr numCol="1"/>
          <a:lstStyle/>
          <a:p>
            <a:fld id="{18FC0A48-9DDF-4010-A91C-E78A5164AECF}" type="datetime1">
              <a:rPr lang="nb-NO" altLang="nn-NO" noProof="0" smtClean="0"/>
              <a:t>29.09.2024</a:t>
            </a:fld>
            <a:endParaRPr lang="nb-NO" altLang="nn-NO" noProof="0" dirty="0"/>
          </a:p>
        </p:txBody>
      </p:sp>
      <p:sp>
        <p:nvSpPr>
          <p:cNvPr id="5" name="Plasshaldar for botntekst 4">
            <a:extLst>
              <a:ext uri="{FF2B5EF4-FFF2-40B4-BE49-F238E27FC236}">
                <a16:creationId xmlns:a16="http://schemas.microsoft.com/office/drawing/2014/main" id="{60049CEB-F4CF-4161-8F5A-3B769129F8D0}"/>
              </a:ext>
            </a:extLst>
          </p:cNvPr>
          <p:cNvSpPr>
            <a:spLocks noGrp="1"/>
          </p:cNvSpPr>
          <p:nvPr>
            <p:ph type="ftr" sz="quarter" idx="11"/>
          </p:nvPr>
        </p:nvSpPr>
        <p:spPr/>
        <p:txBody>
          <a:bodyPr numCol="1"/>
          <a:lstStyle/>
          <a:p>
            <a:endParaRPr lang="nb-NO" altLang="nn-NO" noProof="0" dirty="0"/>
          </a:p>
        </p:txBody>
      </p:sp>
      <p:sp>
        <p:nvSpPr>
          <p:cNvPr id="6" name="Plasshaldar for lysbiletnummer 5">
            <a:extLst>
              <a:ext uri="{FF2B5EF4-FFF2-40B4-BE49-F238E27FC236}">
                <a16:creationId xmlns:a16="http://schemas.microsoft.com/office/drawing/2014/main" id="{E8E62F27-1EDE-46CF-BA8A-0EED0FE626AA}"/>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300866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ndelingsoverskrift2">
    <p:spTree>
      <p:nvGrpSpPr>
        <p:cNvPr id="1" name=""/>
        <p:cNvGrpSpPr/>
        <p:nvPr/>
      </p:nvGrpSpPr>
      <p:grpSpPr>
        <a:xfrm>
          <a:off x="0" y="0"/>
          <a:ext cx="0" cy="0"/>
          <a:chOff x="0" y="0"/>
          <a:chExt cx="0" cy="0"/>
        </a:xfrm>
      </p:grpSpPr>
      <p:pic>
        <p:nvPicPr>
          <p:cNvPr id="17" name="Bilete 16">
            <a:extLst>
              <a:ext uri="{FF2B5EF4-FFF2-40B4-BE49-F238E27FC236}">
                <a16:creationId xmlns:a16="http://schemas.microsoft.com/office/drawing/2014/main" id="{4B56ADDB-0FF3-4070-BA90-463AA5B8C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000"/>
            <a:ext cx="12192000" cy="5729874"/>
          </a:xfrm>
          <a:prstGeom prst="rect">
            <a:avLst/>
          </a:prstGeom>
        </p:spPr>
      </p:pic>
      <p:sp>
        <p:nvSpPr>
          <p:cNvPr id="2" name="Tittel 1">
            <a:extLst>
              <a:ext uri="{FF2B5EF4-FFF2-40B4-BE49-F238E27FC236}">
                <a16:creationId xmlns:a16="http://schemas.microsoft.com/office/drawing/2014/main" id="{E1339EAF-CA55-4110-80E0-8B1C304F7B75}"/>
              </a:ext>
            </a:extLst>
          </p:cNvPr>
          <p:cNvSpPr>
            <a:spLocks noGrp="1"/>
          </p:cNvSpPr>
          <p:nvPr>
            <p:ph type="title"/>
          </p:nvPr>
        </p:nvSpPr>
        <p:spPr>
          <a:xfrm>
            <a:off x="831850" y="0"/>
            <a:ext cx="10515600" cy="2852737"/>
          </a:xfrm>
        </p:spPr>
        <p:txBody>
          <a:bodyPr numCol="1" anchor="b"/>
          <a:lstStyle>
            <a:lvl1pPr>
              <a:defRPr sz="6000" b="0">
                <a:solidFill>
                  <a:schemeClr val="bg1"/>
                </a:solidFill>
              </a:defRPr>
            </a:lvl1pPr>
          </a:lstStyle>
          <a:p>
            <a:r>
              <a:rPr lang="nb-NO" altLang="nn-NO" noProof="0"/>
              <a:t>Klikk for å redigere tittelstil</a:t>
            </a:r>
            <a:endParaRPr lang="nb-NO" altLang="nn-NO" noProof="0" dirty="0"/>
          </a:p>
        </p:txBody>
      </p:sp>
      <p:sp>
        <p:nvSpPr>
          <p:cNvPr id="3" name="Plasshaldar for tekst 2">
            <a:extLst>
              <a:ext uri="{FF2B5EF4-FFF2-40B4-BE49-F238E27FC236}">
                <a16:creationId xmlns:a16="http://schemas.microsoft.com/office/drawing/2014/main" id="{0A7BE2BE-C807-4E1E-A6C9-F82B050F803E}"/>
              </a:ext>
            </a:extLst>
          </p:cNvPr>
          <p:cNvSpPr>
            <a:spLocks noGrp="1"/>
          </p:cNvSpPr>
          <p:nvPr>
            <p:ph type="body" idx="1"/>
          </p:nvPr>
        </p:nvSpPr>
        <p:spPr>
          <a:xfrm>
            <a:off x="831850" y="2852737"/>
            <a:ext cx="10515600" cy="1500187"/>
          </a:xfrm>
        </p:spPr>
        <p:txBody>
          <a:bodyPr numCol="1"/>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ltLang="nn-NO" noProof="0"/>
              <a:t>Klikk for å redigere tekststiler i malen</a:t>
            </a:r>
          </a:p>
        </p:txBody>
      </p:sp>
      <p:sp>
        <p:nvSpPr>
          <p:cNvPr id="4" name="Plasshaldar for dato 3">
            <a:extLst>
              <a:ext uri="{FF2B5EF4-FFF2-40B4-BE49-F238E27FC236}">
                <a16:creationId xmlns:a16="http://schemas.microsoft.com/office/drawing/2014/main" id="{119B5BD7-4E13-4051-B0C8-072D27C59A89}"/>
              </a:ext>
            </a:extLst>
          </p:cNvPr>
          <p:cNvSpPr>
            <a:spLocks noGrp="1"/>
          </p:cNvSpPr>
          <p:nvPr>
            <p:ph type="dt" sz="half" idx="10"/>
          </p:nvPr>
        </p:nvSpPr>
        <p:spPr>
          <a:xfrm>
            <a:off x="128039" y="6134978"/>
            <a:ext cx="2743200" cy="365125"/>
          </a:xfrm>
        </p:spPr>
        <p:txBody>
          <a:bodyPr numCol="1"/>
          <a:lstStyle/>
          <a:p>
            <a:fld id="{84F05DBD-5BE8-4355-8151-658E693F69BC}" type="datetime1">
              <a:rPr lang="nb-NO" altLang="nn-NO" noProof="0" smtClean="0"/>
              <a:t>29.09.2024</a:t>
            </a:fld>
            <a:endParaRPr lang="nb-NO" altLang="nn-NO" noProof="0" dirty="0"/>
          </a:p>
        </p:txBody>
      </p:sp>
      <p:sp>
        <p:nvSpPr>
          <p:cNvPr id="5" name="Plasshaldar for botntekst 4">
            <a:extLst>
              <a:ext uri="{FF2B5EF4-FFF2-40B4-BE49-F238E27FC236}">
                <a16:creationId xmlns:a16="http://schemas.microsoft.com/office/drawing/2014/main" id="{B0E4174B-2F20-40C9-A216-2F65B4583514}"/>
              </a:ext>
            </a:extLst>
          </p:cNvPr>
          <p:cNvSpPr>
            <a:spLocks noGrp="1"/>
          </p:cNvSpPr>
          <p:nvPr>
            <p:ph type="ftr" sz="quarter" idx="11"/>
          </p:nvPr>
        </p:nvSpPr>
        <p:spPr/>
        <p:txBody>
          <a:bodyPr numCol="1"/>
          <a:lstStyle/>
          <a:p>
            <a:endParaRPr lang="nb-NO" altLang="nn-NO" noProof="0" dirty="0"/>
          </a:p>
        </p:txBody>
      </p:sp>
      <p:sp>
        <p:nvSpPr>
          <p:cNvPr id="6" name="Plasshaldar for lysbiletnummer 5">
            <a:extLst>
              <a:ext uri="{FF2B5EF4-FFF2-40B4-BE49-F238E27FC236}">
                <a16:creationId xmlns:a16="http://schemas.microsoft.com/office/drawing/2014/main" id="{3089C6F1-8D15-42C0-9705-E8731563C11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129542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pic>
        <p:nvPicPr>
          <p:cNvPr id="8" name="Bilete 7">
            <a:extLst>
              <a:ext uri="{FF2B5EF4-FFF2-40B4-BE49-F238E27FC236}">
                <a16:creationId xmlns:a16="http://schemas.microsoft.com/office/drawing/2014/main" id="{B7C0C5D3-93C4-4C7F-BEE0-C03CD397B2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663096"/>
          </a:xfrm>
          <a:prstGeom prst="rect">
            <a:avLst/>
          </a:prstGeom>
        </p:spPr>
      </p:pic>
      <p:sp>
        <p:nvSpPr>
          <p:cNvPr id="2" name="Tittel 1">
            <a:extLst>
              <a:ext uri="{FF2B5EF4-FFF2-40B4-BE49-F238E27FC236}">
                <a16:creationId xmlns:a16="http://schemas.microsoft.com/office/drawing/2014/main" id="{E1339EAF-CA55-4110-80E0-8B1C304F7B75}"/>
              </a:ext>
            </a:extLst>
          </p:cNvPr>
          <p:cNvSpPr>
            <a:spLocks noGrp="1"/>
          </p:cNvSpPr>
          <p:nvPr>
            <p:ph type="title"/>
          </p:nvPr>
        </p:nvSpPr>
        <p:spPr>
          <a:xfrm>
            <a:off x="831850" y="0"/>
            <a:ext cx="10515600" cy="2852737"/>
          </a:xfrm>
        </p:spPr>
        <p:txBody>
          <a:bodyPr numCol="1" anchor="b"/>
          <a:lstStyle>
            <a:lvl1pPr>
              <a:defRPr sz="6000"/>
            </a:lvl1pPr>
          </a:lstStyle>
          <a:p>
            <a:r>
              <a:rPr lang="nb-NO" altLang="nn-NO" noProof="0"/>
              <a:t>Klikk for å redigere tittelstil</a:t>
            </a:r>
            <a:endParaRPr lang="nb-NO" altLang="nn-NO" noProof="0" dirty="0"/>
          </a:p>
        </p:txBody>
      </p:sp>
      <p:sp>
        <p:nvSpPr>
          <p:cNvPr id="3" name="Plasshaldar for tekst 2">
            <a:extLst>
              <a:ext uri="{FF2B5EF4-FFF2-40B4-BE49-F238E27FC236}">
                <a16:creationId xmlns:a16="http://schemas.microsoft.com/office/drawing/2014/main" id="{0A7BE2BE-C807-4E1E-A6C9-F82B050F803E}"/>
              </a:ext>
            </a:extLst>
          </p:cNvPr>
          <p:cNvSpPr>
            <a:spLocks noGrp="1"/>
          </p:cNvSpPr>
          <p:nvPr>
            <p:ph type="body" idx="1"/>
          </p:nvPr>
        </p:nvSpPr>
        <p:spPr>
          <a:xfrm>
            <a:off x="831850" y="2852737"/>
            <a:ext cx="10515600" cy="1500187"/>
          </a:xfrm>
        </p:spPr>
        <p:txBody>
          <a:bodyPr numCol="1"/>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ltLang="nn-NO" noProof="0"/>
              <a:t>Klikk for å redigere tekststiler i malen</a:t>
            </a:r>
          </a:p>
        </p:txBody>
      </p:sp>
      <p:sp>
        <p:nvSpPr>
          <p:cNvPr id="4" name="Plasshaldar for dato 3">
            <a:extLst>
              <a:ext uri="{FF2B5EF4-FFF2-40B4-BE49-F238E27FC236}">
                <a16:creationId xmlns:a16="http://schemas.microsoft.com/office/drawing/2014/main" id="{119B5BD7-4E13-4051-B0C8-072D27C59A89}"/>
              </a:ext>
            </a:extLst>
          </p:cNvPr>
          <p:cNvSpPr>
            <a:spLocks noGrp="1"/>
          </p:cNvSpPr>
          <p:nvPr>
            <p:ph type="dt" sz="half" idx="10"/>
          </p:nvPr>
        </p:nvSpPr>
        <p:spPr>
          <a:xfrm>
            <a:off x="120869" y="6134978"/>
            <a:ext cx="2743200" cy="365125"/>
          </a:xfrm>
        </p:spPr>
        <p:txBody>
          <a:bodyPr numCol="1"/>
          <a:lstStyle/>
          <a:p>
            <a:fld id="{84F05DBD-5BE8-4355-8151-658E693F69BC}" type="datetime1">
              <a:rPr lang="nb-NO" altLang="nn-NO" noProof="0" smtClean="0"/>
              <a:t>29.09.2024</a:t>
            </a:fld>
            <a:endParaRPr lang="nb-NO" altLang="nn-NO" noProof="0" dirty="0"/>
          </a:p>
        </p:txBody>
      </p:sp>
      <p:sp>
        <p:nvSpPr>
          <p:cNvPr id="5" name="Plasshaldar for botntekst 4">
            <a:extLst>
              <a:ext uri="{FF2B5EF4-FFF2-40B4-BE49-F238E27FC236}">
                <a16:creationId xmlns:a16="http://schemas.microsoft.com/office/drawing/2014/main" id="{B0E4174B-2F20-40C9-A216-2F65B4583514}"/>
              </a:ext>
            </a:extLst>
          </p:cNvPr>
          <p:cNvSpPr>
            <a:spLocks noGrp="1"/>
          </p:cNvSpPr>
          <p:nvPr>
            <p:ph type="ftr" sz="quarter" idx="11"/>
          </p:nvPr>
        </p:nvSpPr>
        <p:spPr/>
        <p:txBody>
          <a:bodyPr numCol="1"/>
          <a:lstStyle/>
          <a:p>
            <a:endParaRPr lang="nb-NO" altLang="nn-NO" noProof="0" dirty="0"/>
          </a:p>
        </p:txBody>
      </p:sp>
      <p:sp>
        <p:nvSpPr>
          <p:cNvPr id="6" name="Plasshaldar for lysbiletnummer 5">
            <a:extLst>
              <a:ext uri="{FF2B5EF4-FFF2-40B4-BE49-F238E27FC236}">
                <a16:creationId xmlns:a16="http://schemas.microsoft.com/office/drawing/2014/main" id="{3089C6F1-8D15-42C0-9705-E8731563C11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3583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a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A20634-4A4A-4EEC-A784-0D8230D3BF46}"/>
              </a:ext>
            </a:extLst>
          </p:cNvPr>
          <p:cNvSpPr>
            <a:spLocks noGrp="1"/>
          </p:cNvSpPr>
          <p:nvPr>
            <p:ph type="title"/>
          </p:nvPr>
        </p:nvSpPr>
        <p:spPr/>
        <p:txBody>
          <a:bodyPr numCol="1"/>
          <a:lstStyle/>
          <a:p>
            <a:r>
              <a:rPr lang="nb-NO" altLang="nn-NO" noProof="0"/>
              <a:t>Klikk for å redigere tittelstil</a:t>
            </a:r>
            <a:endParaRPr lang="nb-NO" altLang="nn-NO" noProof="0" dirty="0"/>
          </a:p>
        </p:txBody>
      </p:sp>
      <p:sp>
        <p:nvSpPr>
          <p:cNvPr id="3" name="Plasshaldar for innhald 2">
            <a:extLst>
              <a:ext uri="{FF2B5EF4-FFF2-40B4-BE49-F238E27FC236}">
                <a16:creationId xmlns:a16="http://schemas.microsoft.com/office/drawing/2014/main" id="{CEFBE7D7-90BA-44B9-98CD-C066CF8219EE}"/>
              </a:ext>
            </a:extLst>
          </p:cNvPr>
          <p:cNvSpPr>
            <a:spLocks noGrp="1"/>
          </p:cNvSpPr>
          <p:nvPr>
            <p:ph idx="1"/>
          </p:nvPr>
        </p:nvSpPr>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4" name="Plasshaldar for dato 3">
            <a:extLst>
              <a:ext uri="{FF2B5EF4-FFF2-40B4-BE49-F238E27FC236}">
                <a16:creationId xmlns:a16="http://schemas.microsoft.com/office/drawing/2014/main" id="{3D1DDAE2-FF63-4799-8760-0140FD19A924}"/>
              </a:ext>
            </a:extLst>
          </p:cNvPr>
          <p:cNvSpPr>
            <a:spLocks noGrp="1"/>
          </p:cNvSpPr>
          <p:nvPr>
            <p:ph type="dt" sz="half" idx="10"/>
          </p:nvPr>
        </p:nvSpPr>
        <p:spPr/>
        <p:txBody>
          <a:bodyPr numCol="1"/>
          <a:lstStyle/>
          <a:p>
            <a:fld id="{F5FEB930-99FB-4B49-AF13-C97E1055E721}" type="datetime1">
              <a:rPr lang="nb-NO" altLang="nn-NO" noProof="0" smtClean="0"/>
              <a:t>29.09.2024</a:t>
            </a:fld>
            <a:endParaRPr lang="nb-NO" altLang="nn-NO" noProof="0" dirty="0"/>
          </a:p>
        </p:txBody>
      </p:sp>
      <p:sp>
        <p:nvSpPr>
          <p:cNvPr id="5" name="Plasshaldar for botntekst 4">
            <a:extLst>
              <a:ext uri="{FF2B5EF4-FFF2-40B4-BE49-F238E27FC236}">
                <a16:creationId xmlns:a16="http://schemas.microsoft.com/office/drawing/2014/main" id="{BAD500BE-5EA3-468B-8C30-0DF0BA9AFBFB}"/>
              </a:ext>
            </a:extLst>
          </p:cNvPr>
          <p:cNvSpPr>
            <a:spLocks noGrp="1"/>
          </p:cNvSpPr>
          <p:nvPr>
            <p:ph type="ftr" sz="quarter" idx="11"/>
          </p:nvPr>
        </p:nvSpPr>
        <p:spPr/>
        <p:txBody>
          <a:bodyPr numCol="1"/>
          <a:lstStyle/>
          <a:p>
            <a:endParaRPr lang="nb-NO" altLang="nn-NO" noProof="0" dirty="0"/>
          </a:p>
        </p:txBody>
      </p:sp>
      <p:sp>
        <p:nvSpPr>
          <p:cNvPr id="6" name="Plasshaldar for lysbiletnummer 5">
            <a:extLst>
              <a:ext uri="{FF2B5EF4-FFF2-40B4-BE49-F238E27FC236}">
                <a16:creationId xmlns:a16="http://schemas.microsoft.com/office/drawing/2014/main" id="{17C78DC4-CBF2-4A61-B21C-C1F0048C9349}"/>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399987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aldsdela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5D47D0-956B-4192-AC97-A348939A7807}"/>
              </a:ext>
            </a:extLst>
          </p:cNvPr>
          <p:cNvSpPr>
            <a:spLocks noGrp="1"/>
          </p:cNvSpPr>
          <p:nvPr>
            <p:ph type="title"/>
          </p:nvPr>
        </p:nvSpPr>
        <p:spPr/>
        <p:txBody>
          <a:bodyPr numCol="1"/>
          <a:lstStyle/>
          <a:p>
            <a:r>
              <a:rPr lang="nb-NO" altLang="nn-NO" noProof="0"/>
              <a:t>Klikk for å redigere tittelstil</a:t>
            </a:r>
            <a:endParaRPr lang="nb-NO" altLang="nn-NO" noProof="0" dirty="0"/>
          </a:p>
        </p:txBody>
      </p:sp>
      <p:sp>
        <p:nvSpPr>
          <p:cNvPr id="3" name="Plasshaldar for innhald 2">
            <a:extLst>
              <a:ext uri="{FF2B5EF4-FFF2-40B4-BE49-F238E27FC236}">
                <a16:creationId xmlns:a16="http://schemas.microsoft.com/office/drawing/2014/main" id="{E116CFBF-499B-4FE5-A55F-013C2EABD0B3}"/>
              </a:ext>
            </a:extLst>
          </p:cNvPr>
          <p:cNvSpPr>
            <a:spLocks noGrp="1"/>
          </p:cNvSpPr>
          <p:nvPr>
            <p:ph sz="half" idx="1"/>
          </p:nvPr>
        </p:nvSpPr>
        <p:spPr>
          <a:xfrm>
            <a:off x="838200" y="1825625"/>
            <a:ext cx="5181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4" name="Plasshaldar for innhald 3">
            <a:extLst>
              <a:ext uri="{FF2B5EF4-FFF2-40B4-BE49-F238E27FC236}">
                <a16:creationId xmlns:a16="http://schemas.microsoft.com/office/drawing/2014/main" id="{942F5D47-274F-4A69-931A-D64AD968C447}"/>
              </a:ext>
            </a:extLst>
          </p:cNvPr>
          <p:cNvSpPr>
            <a:spLocks noGrp="1"/>
          </p:cNvSpPr>
          <p:nvPr>
            <p:ph sz="half" idx="2"/>
          </p:nvPr>
        </p:nvSpPr>
        <p:spPr>
          <a:xfrm>
            <a:off x="6172200" y="1825625"/>
            <a:ext cx="5181600" cy="435133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5" name="Plasshaldar for dato 4">
            <a:extLst>
              <a:ext uri="{FF2B5EF4-FFF2-40B4-BE49-F238E27FC236}">
                <a16:creationId xmlns:a16="http://schemas.microsoft.com/office/drawing/2014/main" id="{19A47488-954D-4A42-B3ED-DB3B18F89E79}"/>
              </a:ext>
            </a:extLst>
          </p:cNvPr>
          <p:cNvSpPr>
            <a:spLocks noGrp="1"/>
          </p:cNvSpPr>
          <p:nvPr>
            <p:ph type="dt" sz="half" idx="10"/>
          </p:nvPr>
        </p:nvSpPr>
        <p:spPr/>
        <p:txBody>
          <a:bodyPr numCol="1"/>
          <a:lstStyle/>
          <a:p>
            <a:fld id="{AF9F0618-1E33-4AE0-9862-70A21B03C683}" type="datetime1">
              <a:rPr lang="nb-NO" altLang="nn-NO" noProof="0" smtClean="0"/>
              <a:t>29.09.2024</a:t>
            </a:fld>
            <a:endParaRPr lang="nb-NO" altLang="nn-NO" noProof="0" dirty="0"/>
          </a:p>
        </p:txBody>
      </p:sp>
      <p:sp>
        <p:nvSpPr>
          <p:cNvPr id="6" name="Plasshaldar for botntekst 5">
            <a:extLst>
              <a:ext uri="{FF2B5EF4-FFF2-40B4-BE49-F238E27FC236}">
                <a16:creationId xmlns:a16="http://schemas.microsoft.com/office/drawing/2014/main" id="{A31B40B7-8AB4-48F7-B2EC-83239B4AAFA2}"/>
              </a:ext>
            </a:extLst>
          </p:cNvPr>
          <p:cNvSpPr>
            <a:spLocks noGrp="1"/>
          </p:cNvSpPr>
          <p:nvPr>
            <p:ph type="ftr" sz="quarter" idx="11"/>
          </p:nvPr>
        </p:nvSpPr>
        <p:spPr/>
        <p:txBody>
          <a:bodyPr numCol="1"/>
          <a:lstStyle/>
          <a:p>
            <a:endParaRPr lang="nb-NO" altLang="nn-NO" noProof="0" dirty="0"/>
          </a:p>
        </p:txBody>
      </p:sp>
      <p:sp>
        <p:nvSpPr>
          <p:cNvPr id="7" name="Plasshaldar for lysbiletnummer 6">
            <a:extLst>
              <a:ext uri="{FF2B5EF4-FFF2-40B4-BE49-F238E27FC236}">
                <a16:creationId xmlns:a16="http://schemas.microsoft.com/office/drawing/2014/main" id="{EB8F574C-10F1-4ABB-9819-A5240B76BE6F}"/>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402420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anlik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754958-6E43-4F43-887C-BA3EF9411D97}"/>
              </a:ext>
            </a:extLst>
          </p:cNvPr>
          <p:cNvSpPr>
            <a:spLocks noGrp="1"/>
          </p:cNvSpPr>
          <p:nvPr>
            <p:ph type="title"/>
          </p:nvPr>
        </p:nvSpPr>
        <p:spPr>
          <a:xfrm>
            <a:off x="839788" y="365125"/>
            <a:ext cx="10515600" cy="1325563"/>
          </a:xfrm>
        </p:spPr>
        <p:txBody>
          <a:bodyPr numCol="1"/>
          <a:lstStyle/>
          <a:p>
            <a:r>
              <a:rPr lang="nb-NO" altLang="nn-NO" noProof="0"/>
              <a:t>Klikk for å redigere tittelstil</a:t>
            </a:r>
            <a:endParaRPr lang="nb-NO" altLang="nn-NO" noProof="0" dirty="0"/>
          </a:p>
        </p:txBody>
      </p:sp>
      <p:sp>
        <p:nvSpPr>
          <p:cNvPr id="3" name="Plasshaldar for tekst 2">
            <a:extLst>
              <a:ext uri="{FF2B5EF4-FFF2-40B4-BE49-F238E27FC236}">
                <a16:creationId xmlns:a16="http://schemas.microsoft.com/office/drawing/2014/main" id="{BAD30414-12DA-468E-B5BB-346417F58F5A}"/>
              </a:ext>
            </a:extLst>
          </p:cNvPr>
          <p:cNvSpPr>
            <a:spLocks noGrp="1"/>
          </p:cNvSpPr>
          <p:nvPr>
            <p:ph type="body" idx="1"/>
          </p:nvPr>
        </p:nvSpPr>
        <p:spPr>
          <a:xfrm>
            <a:off x="839788" y="1681163"/>
            <a:ext cx="5157787"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ltLang="nn-NO" noProof="0"/>
              <a:t>Klikk for å redigere tekststiler i malen</a:t>
            </a:r>
          </a:p>
        </p:txBody>
      </p:sp>
      <p:sp>
        <p:nvSpPr>
          <p:cNvPr id="4" name="Plasshaldar for innhald 3">
            <a:extLst>
              <a:ext uri="{FF2B5EF4-FFF2-40B4-BE49-F238E27FC236}">
                <a16:creationId xmlns:a16="http://schemas.microsoft.com/office/drawing/2014/main" id="{C88FBE63-99F4-41AE-81DD-50616730CE5B}"/>
              </a:ext>
            </a:extLst>
          </p:cNvPr>
          <p:cNvSpPr>
            <a:spLocks noGrp="1"/>
          </p:cNvSpPr>
          <p:nvPr>
            <p:ph sz="half" idx="2"/>
          </p:nvPr>
        </p:nvSpPr>
        <p:spPr>
          <a:xfrm>
            <a:off x="839788" y="2505075"/>
            <a:ext cx="5157787" cy="368458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5" name="Plasshaldar for tekst 4">
            <a:extLst>
              <a:ext uri="{FF2B5EF4-FFF2-40B4-BE49-F238E27FC236}">
                <a16:creationId xmlns:a16="http://schemas.microsoft.com/office/drawing/2014/main" id="{0675DAAC-C3F3-4A54-B250-F461AB3A6AE6}"/>
              </a:ext>
            </a:extLst>
          </p:cNvPr>
          <p:cNvSpPr>
            <a:spLocks noGrp="1"/>
          </p:cNvSpPr>
          <p:nvPr>
            <p:ph type="body" sz="quarter" idx="3"/>
          </p:nvPr>
        </p:nvSpPr>
        <p:spPr>
          <a:xfrm>
            <a:off x="6172200" y="1681163"/>
            <a:ext cx="5183188" cy="82391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ltLang="nn-NO" noProof="0"/>
              <a:t>Klikk for å redigere tekststiler i malen</a:t>
            </a:r>
          </a:p>
        </p:txBody>
      </p:sp>
      <p:sp>
        <p:nvSpPr>
          <p:cNvPr id="6" name="Plasshaldar for innhald 5">
            <a:extLst>
              <a:ext uri="{FF2B5EF4-FFF2-40B4-BE49-F238E27FC236}">
                <a16:creationId xmlns:a16="http://schemas.microsoft.com/office/drawing/2014/main" id="{F63133BB-61F3-49DD-9CE1-16093F42A025}"/>
              </a:ext>
            </a:extLst>
          </p:cNvPr>
          <p:cNvSpPr>
            <a:spLocks noGrp="1"/>
          </p:cNvSpPr>
          <p:nvPr>
            <p:ph sz="quarter" idx="4"/>
          </p:nvPr>
        </p:nvSpPr>
        <p:spPr>
          <a:xfrm>
            <a:off x="6172200" y="2505075"/>
            <a:ext cx="5183188" cy="3684588"/>
          </a:xfrm>
        </p:spPr>
        <p:txBody>
          <a:bodyPr numCol="1"/>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7" name="Plasshaldar for dato 6">
            <a:extLst>
              <a:ext uri="{FF2B5EF4-FFF2-40B4-BE49-F238E27FC236}">
                <a16:creationId xmlns:a16="http://schemas.microsoft.com/office/drawing/2014/main" id="{46E21C84-37A9-47A4-A779-3D46A3F0B99F}"/>
              </a:ext>
            </a:extLst>
          </p:cNvPr>
          <p:cNvSpPr>
            <a:spLocks noGrp="1"/>
          </p:cNvSpPr>
          <p:nvPr>
            <p:ph type="dt" sz="half" idx="10"/>
          </p:nvPr>
        </p:nvSpPr>
        <p:spPr/>
        <p:txBody>
          <a:bodyPr numCol="1"/>
          <a:lstStyle/>
          <a:p>
            <a:fld id="{2E4D0373-64D3-4975-9704-B16B58BED119}" type="datetime1">
              <a:rPr lang="nb-NO" altLang="nn-NO" noProof="0" smtClean="0"/>
              <a:t>29.09.2024</a:t>
            </a:fld>
            <a:endParaRPr lang="nb-NO" altLang="nn-NO" noProof="0" dirty="0"/>
          </a:p>
        </p:txBody>
      </p:sp>
      <p:sp>
        <p:nvSpPr>
          <p:cNvPr id="8" name="Plasshaldar for botntekst 7">
            <a:extLst>
              <a:ext uri="{FF2B5EF4-FFF2-40B4-BE49-F238E27FC236}">
                <a16:creationId xmlns:a16="http://schemas.microsoft.com/office/drawing/2014/main" id="{3AC9AB36-C776-42A9-BD0E-65943FDE98FC}"/>
              </a:ext>
            </a:extLst>
          </p:cNvPr>
          <p:cNvSpPr>
            <a:spLocks noGrp="1"/>
          </p:cNvSpPr>
          <p:nvPr>
            <p:ph type="ftr" sz="quarter" idx="11"/>
          </p:nvPr>
        </p:nvSpPr>
        <p:spPr/>
        <p:txBody>
          <a:bodyPr numCol="1"/>
          <a:lstStyle/>
          <a:p>
            <a:endParaRPr lang="nb-NO" altLang="nn-NO" noProof="0" dirty="0"/>
          </a:p>
        </p:txBody>
      </p:sp>
      <p:sp>
        <p:nvSpPr>
          <p:cNvPr id="9" name="Plasshaldar for lysbiletnummer 8">
            <a:extLst>
              <a:ext uri="{FF2B5EF4-FFF2-40B4-BE49-F238E27FC236}">
                <a16:creationId xmlns:a16="http://schemas.microsoft.com/office/drawing/2014/main" id="{51756E78-F56C-4695-BA4E-2332C642D658}"/>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392686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er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D7B610-9B46-426A-B7BF-4B87F99A7B38}"/>
              </a:ext>
            </a:extLst>
          </p:cNvPr>
          <p:cNvSpPr>
            <a:spLocks noGrp="1"/>
          </p:cNvSpPr>
          <p:nvPr>
            <p:ph type="title"/>
          </p:nvPr>
        </p:nvSpPr>
        <p:spPr/>
        <p:txBody>
          <a:bodyPr numCol="1"/>
          <a:lstStyle/>
          <a:p>
            <a:r>
              <a:rPr lang="nb-NO" altLang="nn-NO" noProof="0"/>
              <a:t>Klikk for å redigere tittelstil</a:t>
            </a:r>
            <a:endParaRPr lang="nb-NO" altLang="nn-NO" noProof="0" dirty="0"/>
          </a:p>
        </p:txBody>
      </p:sp>
      <p:sp>
        <p:nvSpPr>
          <p:cNvPr id="3" name="Plasshaldar for dato 2">
            <a:extLst>
              <a:ext uri="{FF2B5EF4-FFF2-40B4-BE49-F238E27FC236}">
                <a16:creationId xmlns:a16="http://schemas.microsoft.com/office/drawing/2014/main" id="{D23C64AE-DCDA-41F9-A57D-D6AAF3F57E1C}"/>
              </a:ext>
            </a:extLst>
          </p:cNvPr>
          <p:cNvSpPr>
            <a:spLocks noGrp="1"/>
          </p:cNvSpPr>
          <p:nvPr>
            <p:ph type="dt" sz="half" idx="10"/>
          </p:nvPr>
        </p:nvSpPr>
        <p:spPr/>
        <p:txBody>
          <a:bodyPr numCol="1"/>
          <a:lstStyle/>
          <a:p>
            <a:fld id="{3AFEFA0D-8662-4F5F-A457-4A38A3503C85}" type="datetime1">
              <a:rPr lang="nb-NO" altLang="nn-NO" noProof="0" smtClean="0"/>
              <a:t>29.09.2024</a:t>
            </a:fld>
            <a:endParaRPr lang="nb-NO" altLang="nn-NO" noProof="0" dirty="0"/>
          </a:p>
        </p:txBody>
      </p:sp>
      <p:sp>
        <p:nvSpPr>
          <p:cNvPr id="4" name="Plasshaldar for botntekst 3">
            <a:extLst>
              <a:ext uri="{FF2B5EF4-FFF2-40B4-BE49-F238E27FC236}">
                <a16:creationId xmlns:a16="http://schemas.microsoft.com/office/drawing/2014/main" id="{5D3C6D95-FF7B-4222-9617-2880AB04D7AF}"/>
              </a:ext>
            </a:extLst>
          </p:cNvPr>
          <p:cNvSpPr>
            <a:spLocks noGrp="1"/>
          </p:cNvSpPr>
          <p:nvPr>
            <p:ph type="ftr" sz="quarter" idx="11"/>
          </p:nvPr>
        </p:nvSpPr>
        <p:spPr/>
        <p:txBody>
          <a:bodyPr numCol="1"/>
          <a:lstStyle/>
          <a:p>
            <a:endParaRPr lang="nb-NO" altLang="nn-NO" noProof="0" dirty="0"/>
          </a:p>
        </p:txBody>
      </p:sp>
      <p:sp>
        <p:nvSpPr>
          <p:cNvPr id="5" name="Plasshaldar for lysbiletnummer 4">
            <a:extLst>
              <a:ext uri="{FF2B5EF4-FFF2-40B4-BE49-F238E27FC236}">
                <a16:creationId xmlns:a16="http://schemas.microsoft.com/office/drawing/2014/main" id="{A4306C07-C425-40ED-AE39-5450B3A8A230}"/>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1968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a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9F1454-1CC5-4AB4-ACA4-8D461702F538}"/>
              </a:ext>
            </a:extLst>
          </p:cNvPr>
          <p:cNvSpPr>
            <a:spLocks noGrp="1"/>
          </p:cNvSpPr>
          <p:nvPr>
            <p:ph type="title"/>
          </p:nvPr>
        </p:nvSpPr>
        <p:spPr>
          <a:xfrm>
            <a:off x="839788" y="457200"/>
            <a:ext cx="3932237" cy="1600200"/>
          </a:xfrm>
        </p:spPr>
        <p:txBody>
          <a:bodyPr numCol="1" anchor="b"/>
          <a:lstStyle>
            <a:lvl1pPr>
              <a:defRPr sz="3200"/>
            </a:lvl1pPr>
          </a:lstStyle>
          <a:p>
            <a:r>
              <a:rPr lang="nb-NO" altLang="nn-NO" noProof="0"/>
              <a:t>Klikk for å redigere tittelstil</a:t>
            </a:r>
            <a:endParaRPr lang="nb-NO" altLang="nn-NO" noProof="0" dirty="0"/>
          </a:p>
        </p:txBody>
      </p:sp>
      <p:sp>
        <p:nvSpPr>
          <p:cNvPr id="3" name="Plasshaldar for innhald 2">
            <a:extLst>
              <a:ext uri="{FF2B5EF4-FFF2-40B4-BE49-F238E27FC236}">
                <a16:creationId xmlns:a16="http://schemas.microsoft.com/office/drawing/2014/main" id="{1B618AE3-2AFC-4A50-91E6-845D328F438B}"/>
              </a:ext>
            </a:extLst>
          </p:cNvPr>
          <p:cNvSpPr>
            <a:spLocks noGrp="1"/>
          </p:cNvSpPr>
          <p:nvPr>
            <p:ph idx="1"/>
          </p:nvPr>
        </p:nvSpPr>
        <p:spPr>
          <a:xfrm>
            <a:off x="5183188" y="987425"/>
            <a:ext cx="6172200" cy="487362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ltLang="nn-NO" noProof="0"/>
              <a:t>Klikk for å redigere tekststiler i malen</a:t>
            </a:r>
          </a:p>
          <a:p>
            <a:pPr lvl="1"/>
            <a:r>
              <a:rPr lang="nb-NO" altLang="nn-NO" noProof="0"/>
              <a:t>Andre nivå</a:t>
            </a:r>
          </a:p>
          <a:p>
            <a:pPr lvl="2"/>
            <a:r>
              <a:rPr lang="nb-NO" altLang="nn-NO" noProof="0"/>
              <a:t>Tredje nivå</a:t>
            </a:r>
          </a:p>
          <a:p>
            <a:pPr lvl="3"/>
            <a:r>
              <a:rPr lang="nb-NO" altLang="nn-NO" noProof="0"/>
              <a:t>Fjerde nivå</a:t>
            </a:r>
          </a:p>
          <a:p>
            <a:pPr lvl="4"/>
            <a:r>
              <a:rPr lang="nb-NO" altLang="nn-NO" noProof="0"/>
              <a:t>Femte nivå</a:t>
            </a:r>
            <a:endParaRPr lang="nb-NO" altLang="nn-NO" noProof="0" dirty="0"/>
          </a:p>
        </p:txBody>
      </p:sp>
      <p:sp>
        <p:nvSpPr>
          <p:cNvPr id="4" name="Plasshaldar for tekst 3">
            <a:extLst>
              <a:ext uri="{FF2B5EF4-FFF2-40B4-BE49-F238E27FC236}">
                <a16:creationId xmlns:a16="http://schemas.microsoft.com/office/drawing/2014/main" id="{3C701B1F-312B-49DA-A34F-52FE68B5D930}"/>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ltLang="nn-NO" noProof="0"/>
              <a:t>Klikk for å redigere tekststiler i malen</a:t>
            </a:r>
          </a:p>
        </p:txBody>
      </p:sp>
      <p:sp>
        <p:nvSpPr>
          <p:cNvPr id="5" name="Plasshaldar for dato 4">
            <a:extLst>
              <a:ext uri="{FF2B5EF4-FFF2-40B4-BE49-F238E27FC236}">
                <a16:creationId xmlns:a16="http://schemas.microsoft.com/office/drawing/2014/main" id="{582D1AD8-5E1B-4F08-94D3-1DAF99E4461C}"/>
              </a:ext>
            </a:extLst>
          </p:cNvPr>
          <p:cNvSpPr>
            <a:spLocks noGrp="1"/>
          </p:cNvSpPr>
          <p:nvPr>
            <p:ph type="dt" sz="half" idx="10"/>
          </p:nvPr>
        </p:nvSpPr>
        <p:spPr/>
        <p:txBody>
          <a:bodyPr numCol="1"/>
          <a:lstStyle/>
          <a:p>
            <a:fld id="{B6ABDBEE-8625-4D7B-9C6D-6A0A30660CFD}" type="datetime1">
              <a:rPr lang="nb-NO" altLang="nn-NO" noProof="0" smtClean="0"/>
              <a:t>29.09.2024</a:t>
            </a:fld>
            <a:endParaRPr lang="nb-NO" altLang="nn-NO" noProof="0" dirty="0"/>
          </a:p>
        </p:txBody>
      </p:sp>
      <p:sp>
        <p:nvSpPr>
          <p:cNvPr id="6" name="Plasshaldar for botntekst 5">
            <a:extLst>
              <a:ext uri="{FF2B5EF4-FFF2-40B4-BE49-F238E27FC236}">
                <a16:creationId xmlns:a16="http://schemas.microsoft.com/office/drawing/2014/main" id="{6CA238CC-12C3-4C0A-B92B-750FAA1E9935}"/>
              </a:ext>
            </a:extLst>
          </p:cNvPr>
          <p:cNvSpPr>
            <a:spLocks noGrp="1"/>
          </p:cNvSpPr>
          <p:nvPr>
            <p:ph type="ftr" sz="quarter" idx="11"/>
          </p:nvPr>
        </p:nvSpPr>
        <p:spPr/>
        <p:txBody>
          <a:bodyPr numCol="1"/>
          <a:lstStyle/>
          <a:p>
            <a:endParaRPr lang="nb-NO" altLang="nn-NO" noProof="0" dirty="0"/>
          </a:p>
        </p:txBody>
      </p:sp>
      <p:sp>
        <p:nvSpPr>
          <p:cNvPr id="7" name="Plasshaldar for lysbiletnummer 6">
            <a:extLst>
              <a:ext uri="{FF2B5EF4-FFF2-40B4-BE49-F238E27FC236}">
                <a16:creationId xmlns:a16="http://schemas.microsoft.com/office/drawing/2014/main" id="{55306F58-676C-40D1-B95F-0F16A41F8A1A}"/>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23451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et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386F8-7E5F-4C1B-890D-0FC7AF17F0D8}"/>
              </a:ext>
            </a:extLst>
          </p:cNvPr>
          <p:cNvSpPr>
            <a:spLocks noGrp="1"/>
          </p:cNvSpPr>
          <p:nvPr>
            <p:ph type="title"/>
          </p:nvPr>
        </p:nvSpPr>
        <p:spPr>
          <a:xfrm>
            <a:off x="839788" y="457200"/>
            <a:ext cx="3932237" cy="1600200"/>
          </a:xfrm>
        </p:spPr>
        <p:txBody>
          <a:bodyPr numCol="1" anchor="b"/>
          <a:lstStyle>
            <a:lvl1pPr>
              <a:defRPr sz="3200"/>
            </a:lvl1pPr>
          </a:lstStyle>
          <a:p>
            <a:r>
              <a:rPr lang="nb-NO" altLang="nn-NO" noProof="0"/>
              <a:t>Klikk for å redigere tittelstil</a:t>
            </a:r>
            <a:endParaRPr lang="nb-NO" altLang="nn-NO" noProof="0" dirty="0"/>
          </a:p>
        </p:txBody>
      </p:sp>
      <p:sp>
        <p:nvSpPr>
          <p:cNvPr id="3" name="Plasshaldar for bilete 2">
            <a:extLst>
              <a:ext uri="{FF2B5EF4-FFF2-40B4-BE49-F238E27FC236}">
                <a16:creationId xmlns:a16="http://schemas.microsoft.com/office/drawing/2014/main" id="{457A5B17-D7F2-42ED-B035-D131946E3803}"/>
              </a:ext>
            </a:extLst>
          </p:cNvPr>
          <p:cNvSpPr>
            <a:spLocks noGrp="1"/>
          </p:cNvSpPr>
          <p:nvPr>
            <p:ph type="pic" idx="1"/>
          </p:nvPr>
        </p:nvSpPr>
        <p:spPr>
          <a:xfrm>
            <a:off x="5183188" y="987425"/>
            <a:ext cx="6172200" cy="4873625"/>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ltLang="nn-NO" noProof="0"/>
              <a:t>Klikk på ikonet for å legge til et bilde</a:t>
            </a:r>
            <a:endParaRPr lang="nb-NO" altLang="nn-NO" noProof="0" dirty="0"/>
          </a:p>
        </p:txBody>
      </p:sp>
      <p:sp>
        <p:nvSpPr>
          <p:cNvPr id="4" name="Plasshaldar for tekst 3">
            <a:extLst>
              <a:ext uri="{FF2B5EF4-FFF2-40B4-BE49-F238E27FC236}">
                <a16:creationId xmlns:a16="http://schemas.microsoft.com/office/drawing/2014/main" id="{2302F69C-54A2-4682-8014-8FF24DF3775C}"/>
              </a:ext>
            </a:extLst>
          </p:cNvPr>
          <p:cNvSpPr>
            <a:spLocks noGrp="1"/>
          </p:cNvSpPr>
          <p:nvPr>
            <p:ph type="body" sz="half" idx="2"/>
          </p:nvPr>
        </p:nvSpPr>
        <p:spPr>
          <a:xfrm>
            <a:off x="839788" y="2057400"/>
            <a:ext cx="3932237"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ltLang="nn-NO" noProof="0"/>
              <a:t>Klikk for å redigere tekststiler i malen</a:t>
            </a:r>
          </a:p>
        </p:txBody>
      </p:sp>
      <p:sp>
        <p:nvSpPr>
          <p:cNvPr id="5" name="Plasshaldar for dato 4">
            <a:extLst>
              <a:ext uri="{FF2B5EF4-FFF2-40B4-BE49-F238E27FC236}">
                <a16:creationId xmlns:a16="http://schemas.microsoft.com/office/drawing/2014/main" id="{FAA133BF-EB2F-4830-815C-2314FEC795AD}"/>
              </a:ext>
            </a:extLst>
          </p:cNvPr>
          <p:cNvSpPr>
            <a:spLocks noGrp="1"/>
          </p:cNvSpPr>
          <p:nvPr>
            <p:ph type="dt" sz="half" idx="10"/>
          </p:nvPr>
        </p:nvSpPr>
        <p:spPr/>
        <p:txBody>
          <a:bodyPr numCol="1"/>
          <a:lstStyle/>
          <a:p>
            <a:fld id="{837C1FC1-3417-4928-9C2A-7803B83CAE51}" type="datetime1">
              <a:rPr lang="nb-NO" altLang="nn-NO" noProof="0" smtClean="0"/>
              <a:t>29.09.2024</a:t>
            </a:fld>
            <a:endParaRPr lang="nb-NO" altLang="nn-NO" noProof="0" dirty="0"/>
          </a:p>
        </p:txBody>
      </p:sp>
      <p:sp>
        <p:nvSpPr>
          <p:cNvPr id="6" name="Plasshaldar for botntekst 5">
            <a:extLst>
              <a:ext uri="{FF2B5EF4-FFF2-40B4-BE49-F238E27FC236}">
                <a16:creationId xmlns:a16="http://schemas.microsoft.com/office/drawing/2014/main" id="{FD6FFB91-D3C5-4E92-9454-7B8FFE7F2532}"/>
              </a:ext>
            </a:extLst>
          </p:cNvPr>
          <p:cNvSpPr>
            <a:spLocks noGrp="1"/>
          </p:cNvSpPr>
          <p:nvPr>
            <p:ph type="ftr" sz="quarter" idx="11"/>
          </p:nvPr>
        </p:nvSpPr>
        <p:spPr/>
        <p:txBody>
          <a:bodyPr numCol="1"/>
          <a:lstStyle/>
          <a:p>
            <a:endParaRPr lang="nb-NO" altLang="nn-NO" noProof="0" dirty="0"/>
          </a:p>
        </p:txBody>
      </p:sp>
      <p:sp>
        <p:nvSpPr>
          <p:cNvPr id="7" name="Plasshaldar for lysbiletnummer 6">
            <a:extLst>
              <a:ext uri="{FF2B5EF4-FFF2-40B4-BE49-F238E27FC236}">
                <a16:creationId xmlns:a16="http://schemas.microsoft.com/office/drawing/2014/main" id="{EB14904A-BA2A-4731-B8FD-1509071717AC}"/>
              </a:ext>
            </a:extLst>
          </p:cNvPr>
          <p:cNvSpPr>
            <a:spLocks noGrp="1"/>
          </p:cNvSpPr>
          <p:nvPr>
            <p:ph type="sldNum" sz="quarter" idx="12"/>
          </p:nvPr>
        </p:nvSpPr>
        <p:spPr/>
        <p:txBody>
          <a:bodyPr numCol="1"/>
          <a:lstStyle/>
          <a:p>
            <a:fld id="{D470C0AC-881B-4DBF-B80A-C650AABA4840}" type="slidenum">
              <a:rPr lang="nb-NO" altLang="nn-NO" noProof="0" smtClean="0"/>
              <a:t>‹#›</a:t>
            </a:fld>
            <a:endParaRPr lang="nb-NO" altLang="nn-NO" noProof="0" dirty="0"/>
          </a:p>
        </p:txBody>
      </p:sp>
    </p:spTree>
    <p:extLst>
      <p:ext uri="{BB962C8B-B14F-4D97-AF65-F5344CB8AC3E}">
        <p14:creationId xmlns:p14="http://schemas.microsoft.com/office/powerpoint/2010/main" val="126340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Bilete 9">
            <a:extLst>
              <a:ext uri="{FF2B5EF4-FFF2-40B4-BE49-F238E27FC236}">
                <a16:creationId xmlns:a16="http://schemas.microsoft.com/office/drawing/2014/main" id="{D67F70D4-AEBC-4925-8020-A43D4279536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96224" y="6449355"/>
            <a:ext cx="4555245" cy="220980"/>
          </a:xfrm>
          <a:prstGeom prst="rect">
            <a:avLst/>
          </a:prstGeom>
        </p:spPr>
      </p:pic>
      <p:sp>
        <p:nvSpPr>
          <p:cNvPr id="2" name="Plasshaldar for tittel 1">
            <a:extLst>
              <a:ext uri="{FF2B5EF4-FFF2-40B4-BE49-F238E27FC236}">
                <a16:creationId xmlns:a16="http://schemas.microsoft.com/office/drawing/2014/main" id="{EA5D9F74-EF1B-4F58-93D7-ADB73EE40CE9}"/>
              </a:ext>
            </a:extLst>
          </p:cNvPr>
          <p:cNvSpPr>
            <a:spLocks noGrp="1"/>
          </p:cNvSpPr>
          <p:nvPr>
            <p:ph type="title"/>
          </p:nvPr>
        </p:nvSpPr>
        <p:spPr>
          <a:xfrm>
            <a:off x="838200" y="365125"/>
            <a:ext cx="10515600" cy="1325563"/>
          </a:xfrm>
          <a:prstGeom prst="rect">
            <a:avLst/>
          </a:prstGeom>
        </p:spPr>
        <p:txBody>
          <a:bodyPr vert="horz" lIns="91440" tIns="45720" rIns="91440" bIns="45720" numCol="1" rtlCol="0" anchor="ctr">
            <a:normAutofit/>
          </a:bodyPr>
          <a:lstStyle/>
          <a:p>
            <a:r>
              <a:rPr lang="nb-NO" altLang="nn-NO" noProof="0" dirty="0"/>
              <a:t>Klikk for å redigere tittelstil</a:t>
            </a:r>
          </a:p>
        </p:txBody>
      </p:sp>
      <p:sp>
        <p:nvSpPr>
          <p:cNvPr id="3" name="Plasshaldar for tekst 2">
            <a:extLst>
              <a:ext uri="{FF2B5EF4-FFF2-40B4-BE49-F238E27FC236}">
                <a16:creationId xmlns:a16="http://schemas.microsoft.com/office/drawing/2014/main" id="{575243F1-E5C0-47A3-83A1-FA3AA51BF1C1}"/>
              </a:ext>
            </a:extLst>
          </p:cNvPr>
          <p:cNvSpPr>
            <a:spLocks noGrp="1"/>
          </p:cNvSpPr>
          <p:nvPr>
            <p:ph type="body" idx="1"/>
          </p:nvPr>
        </p:nvSpPr>
        <p:spPr>
          <a:xfrm>
            <a:off x="838200" y="1825625"/>
            <a:ext cx="10515600" cy="4351338"/>
          </a:xfrm>
          <a:prstGeom prst="rect">
            <a:avLst/>
          </a:prstGeom>
        </p:spPr>
        <p:txBody>
          <a:bodyPr vert="horz" lIns="91440" tIns="45720" rIns="91440" bIns="45720" numCol="1" rtlCol="0">
            <a:normAutofit/>
          </a:bodyPr>
          <a:lstStyle/>
          <a:p>
            <a:pPr lvl="0"/>
            <a:r>
              <a:rPr lang="nb-NO" altLang="nn-NO" noProof="0" dirty="0"/>
              <a:t>Rediger </a:t>
            </a:r>
            <a:r>
              <a:rPr lang="nb-NO" altLang="nn-NO" noProof="0" dirty="0" err="1"/>
              <a:t>tekststilar</a:t>
            </a:r>
            <a:r>
              <a:rPr lang="nb-NO" altLang="nn-NO" noProof="0" dirty="0"/>
              <a:t> i malen</a:t>
            </a:r>
          </a:p>
          <a:p>
            <a:pPr lvl="1"/>
            <a:r>
              <a:rPr lang="nb-NO" altLang="nn-NO" noProof="0" dirty="0"/>
              <a:t>Andre nivå</a:t>
            </a:r>
          </a:p>
          <a:p>
            <a:pPr lvl="2"/>
            <a:r>
              <a:rPr lang="nb-NO" altLang="nn-NO" noProof="0" dirty="0"/>
              <a:t>Tredje nivå</a:t>
            </a:r>
          </a:p>
          <a:p>
            <a:pPr lvl="3"/>
            <a:r>
              <a:rPr lang="nb-NO" altLang="nn-NO" noProof="0" dirty="0"/>
              <a:t>Fjerde nivå</a:t>
            </a:r>
          </a:p>
          <a:p>
            <a:pPr lvl="4"/>
            <a:r>
              <a:rPr lang="nb-NO" altLang="nn-NO" noProof="0" dirty="0"/>
              <a:t>Femte nivå</a:t>
            </a:r>
          </a:p>
        </p:txBody>
      </p:sp>
      <p:sp>
        <p:nvSpPr>
          <p:cNvPr id="4" name="Plasshaldar for dato 3">
            <a:extLst>
              <a:ext uri="{FF2B5EF4-FFF2-40B4-BE49-F238E27FC236}">
                <a16:creationId xmlns:a16="http://schemas.microsoft.com/office/drawing/2014/main" id="{6C383169-5BED-4C0C-A3B5-422DB23F24F4}"/>
              </a:ext>
            </a:extLst>
          </p:cNvPr>
          <p:cNvSpPr>
            <a:spLocks noGrp="1"/>
          </p:cNvSpPr>
          <p:nvPr>
            <p:ph type="dt" sz="half" idx="2"/>
          </p:nvPr>
        </p:nvSpPr>
        <p:spPr>
          <a:xfrm>
            <a:off x="128606" y="6127750"/>
            <a:ext cx="2743200" cy="365125"/>
          </a:xfrm>
          <a:prstGeom prst="rect">
            <a:avLst/>
          </a:prstGeom>
        </p:spPr>
        <p:txBody>
          <a:bodyPr vert="horz" lIns="91440" tIns="45720" rIns="91440" bIns="45720" numCol="1" rtlCol="0" anchor="ctr"/>
          <a:lstStyle>
            <a:lvl1pPr algn="l">
              <a:defRPr sz="1200">
                <a:solidFill>
                  <a:schemeClr val="tx1">
                    <a:tint val="75000"/>
                  </a:schemeClr>
                </a:solidFill>
                <a:latin typeface="+mn-lt"/>
                <a:cs typeface="Arial" panose="020B0604020202020204" pitchFamily="34" charset="0"/>
              </a:defRPr>
            </a:lvl1pPr>
          </a:lstStyle>
          <a:p>
            <a:fld id="{DD6B00DD-0547-45C3-A188-8D92793492EB}" type="datetime1">
              <a:rPr lang="nb-NO" altLang="nn-NO" noProof="0" smtClean="0"/>
              <a:pPr/>
              <a:t>29.09.2024</a:t>
            </a:fld>
            <a:endParaRPr lang="nb-NO" altLang="nn-NO" noProof="0" dirty="0"/>
          </a:p>
        </p:txBody>
      </p:sp>
      <p:sp>
        <p:nvSpPr>
          <p:cNvPr id="5" name="Plasshaldar for botntekst 4">
            <a:extLst>
              <a:ext uri="{FF2B5EF4-FFF2-40B4-BE49-F238E27FC236}">
                <a16:creationId xmlns:a16="http://schemas.microsoft.com/office/drawing/2014/main" id="{B6C1E9ED-AD65-4288-A4CD-7554381B73C1}"/>
              </a:ext>
            </a:extLst>
          </p:cNvPr>
          <p:cNvSpPr>
            <a:spLocks noGrp="1"/>
          </p:cNvSpPr>
          <p:nvPr>
            <p:ph type="ftr" sz="quarter" idx="3"/>
          </p:nvPr>
        </p:nvSpPr>
        <p:spPr>
          <a:xfrm>
            <a:off x="4038600" y="6134978"/>
            <a:ext cx="4114800" cy="365125"/>
          </a:xfrm>
          <a:prstGeom prst="rect">
            <a:avLst/>
          </a:prstGeom>
        </p:spPr>
        <p:txBody>
          <a:bodyPr vert="horz" lIns="91440" tIns="45720" rIns="91440" bIns="45720" numCol="1" rtlCol="0" anchor="ctr"/>
          <a:lstStyle>
            <a:lvl1pPr algn="ctr">
              <a:defRPr sz="1200">
                <a:solidFill>
                  <a:schemeClr val="tx1">
                    <a:tint val="75000"/>
                  </a:schemeClr>
                </a:solidFill>
                <a:latin typeface="+mn-lt"/>
                <a:cs typeface="Arial" panose="020B0604020202020204" pitchFamily="34" charset="0"/>
              </a:defRPr>
            </a:lvl1pPr>
          </a:lstStyle>
          <a:p>
            <a:endParaRPr lang="nb-NO" altLang="nn-NO" noProof="0" dirty="0"/>
          </a:p>
        </p:txBody>
      </p:sp>
      <p:sp>
        <p:nvSpPr>
          <p:cNvPr id="6" name="Plasshaldar for lysbiletnummer 5">
            <a:extLst>
              <a:ext uri="{FF2B5EF4-FFF2-40B4-BE49-F238E27FC236}">
                <a16:creationId xmlns:a16="http://schemas.microsoft.com/office/drawing/2014/main" id="{93CD74C5-A0C9-4163-83DD-A0643FAF3446}"/>
              </a:ext>
            </a:extLst>
          </p:cNvPr>
          <p:cNvSpPr>
            <a:spLocks noGrp="1"/>
          </p:cNvSpPr>
          <p:nvPr>
            <p:ph type="sldNum" sz="quarter" idx="4"/>
          </p:nvPr>
        </p:nvSpPr>
        <p:spPr>
          <a:xfrm>
            <a:off x="8221017" y="6134978"/>
            <a:ext cx="2743200" cy="365125"/>
          </a:xfrm>
          <a:prstGeom prst="rect">
            <a:avLst/>
          </a:prstGeom>
        </p:spPr>
        <p:txBody>
          <a:bodyPr vert="horz" lIns="91440" tIns="45720" rIns="91440" bIns="45720" numCol="1" rtlCol="0" anchor="ctr"/>
          <a:lstStyle>
            <a:lvl1pPr algn="r">
              <a:defRPr sz="1200">
                <a:solidFill>
                  <a:schemeClr val="tx1">
                    <a:tint val="75000"/>
                  </a:schemeClr>
                </a:solidFill>
                <a:latin typeface="+mn-lt"/>
                <a:cs typeface="Arial" panose="020B0604020202020204" pitchFamily="34" charset="0"/>
              </a:defRPr>
            </a:lvl1pPr>
          </a:lstStyle>
          <a:p>
            <a:fld id="{D470C0AC-881B-4DBF-B80A-C650AABA4840}" type="slidenum">
              <a:rPr lang="nb-NO" altLang="nn-NO" noProof="0" smtClean="0"/>
              <a:pPr/>
              <a:t>‹#›</a:t>
            </a:fld>
            <a:endParaRPr lang="nb-NO" altLang="nn-NO" noProof="0" dirty="0"/>
          </a:p>
        </p:txBody>
      </p:sp>
      <p:pic>
        <p:nvPicPr>
          <p:cNvPr id="16" name="Bilete 15">
            <a:extLst>
              <a:ext uri="{FF2B5EF4-FFF2-40B4-BE49-F238E27FC236}">
                <a16:creationId xmlns:a16="http://schemas.microsoft.com/office/drawing/2014/main" id="{23F75766-B7EF-4FA0-A337-5675BF6E2C3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066621" y="5767449"/>
            <a:ext cx="963941" cy="961875"/>
          </a:xfrm>
          <a:prstGeom prst="rect">
            <a:avLst/>
          </a:prstGeom>
        </p:spPr>
      </p:pic>
    </p:spTree>
    <p:extLst>
      <p:ext uri="{BB962C8B-B14F-4D97-AF65-F5344CB8AC3E}">
        <p14:creationId xmlns:p14="http://schemas.microsoft.com/office/powerpoint/2010/main" val="3797051963"/>
      </p:ext>
    </p:extLst>
  </p:cSld>
  <p:clrMap bg1="lt1" tx1="dk1" bg2="lt2" tx2="dk2" accent1="accent1" accent2="accent2" accent3="accent3" accent4="accent4" accent5="accent5" accent6="accent6" hlink="hlink" folHlink="folHlink"/>
  <p:sldLayoutIdLst>
    <p:sldLayoutId id="2147483648" r:id="rId1"/>
    <p:sldLayoutId id="2147483651" r:id="rId2"/>
    <p:sldLayoutId id="2147483650" r:id="rId3"/>
    <p:sldLayoutId id="2147483649" r:id="rId4"/>
    <p:sldLayoutId id="2147483652" r:id="rId5"/>
    <p:sldLayoutId id="2147483653" r:id="rId6"/>
    <p:sldLayoutId id="2147483654" r:id="rId7"/>
    <p:sldLayoutId id="2147483660" r:id="rId8"/>
    <p:sldLayoutId id="2147483661" r:id="rId9"/>
    <p:sldLayoutId id="2147483665" r:id="rId10"/>
    <p:sldLayoutId id="2147483666" r:id="rId11"/>
    <p:sldLayoutId id="2147483655" r:id="rId12"/>
    <p:sldLayoutId id="2147483656" r:id="rId13"/>
    <p:sldLayoutId id="2147483659" r:id="rId14"/>
    <p:sldLayoutId id="2147483657" r:id="rId15"/>
    <p:sldLayoutId id="2147483658" r:id="rId16"/>
    <p:sldLayoutId id="2147483667" r:id="rId17"/>
    <p:sldLayoutId id="2147483662" r:id="rId18"/>
    <p:sldLayoutId id="2147483663"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D2A36"/>
        </a:buClr>
        <a:buSzPct val="110000"/>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D2A36"/>
        </a:buClr>
        <a:buSzPct val="110000"/>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D2A36"/>
        </a:buClr>
        <a:buSzPct val="150000"/>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lt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neitileu.no/tillitsvalgt/Aktivitet"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forms.office.com/e/1nuxaaAt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neitileu.no/tillitsvalgt/Aktivite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C5F00F-9458-1362-D9C6-A19F971BF336}"/>
              </a:ext>
            </a:extLst>
          </p:cNvPr>
          <p:cNvSpPr>
            <a:spLocks noGrp="1"/>
          </p:cNvSpPr>
          <p:nvPr>
            <p:ph type="ctrTitle"/>
          </p:nvPr>
        </p:nvSpPr>
        <p:spPr/>
        <p:txBody>
          <a:bodyPr/>
          <a:lstStyle/>
          <a:p>
            <a:r>
              <a:rPr lang="nb-NO" dirty="0">
                <a:cs typeface="Arial"/>
              </a:rPr>
              <a:t>Utadrettet aktivitet</a:t>
            </a:r>
            <a:endParaRPr lang="nb-NO" dirty="0"/>
          </a:p>
        </p:txBody>
      </p:sp>
      <p:sp>
        <p:nvSpPr>
          <p:cNvPr id="3" name="Undertittel 2">
            <a:extLst>
              <a:ext uri="{FF2B5EF4-FFF2-40B4-BE49-F238E27FC236}">
                <a16:creationId xmlns:a16="http://schemas.microsoft.com/office/drawing/2014/main" id="{4096741A-9DCA-2BA1-A466-8B08E60D8013}"/>
              </a:ext>
            </a:extLst>
          </p:cNvPr>
          <p:cNvSpPr>
            <a:spLocks noGrp="1"/>
          </p:cNvSpPr>
          <p:nvPr>
            <p:ph type="subTitle" idx="1"/>
          </p:nvPr>
        </p:nvSpPr>
        <p:spPr/>
        <p:txBody>
          <a:bodyPr vert="horz" lIns="91440" tIns="45720" rIns="91440" bIns="45720" numCol="1" rtlCol="0" anchor="t">
            <a:normAutofit/>
          </a:bodyPr>
          <a:lstStyle/>
          <a:p>
            <a:r>
              <a:rPr lang="nb-NO" dirty="0">
                <a:cs typeface="Arial"/>
              </a:rPr>
              <a:t>Grunnskolering for tillitsvalgte</a:t>
            </a:r>
            <a:endParaRPr lang="nb-NO" dirty="0"/>
          </a:p>
        </p:txBody>
      </p:sp>
    </p:spTree>
    <p:extLst>
      <p:ext uri="{BB962C8B-B14F-4D97-AF65-F5344CB8AC3E}">
        <p14:creationId xmlns:p14="http://schemas.microsoft.com/office/powerpoint/2010/main" val="2558067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B27566-AFC9-A7F8-A711-B09A1A157BC0}"/>
              </a:ext>
            </a:extLst>
          </p:cNvPr>
          <p:cNvSpPr>
            <a:spLocks noGrp="1"/>
          </p:cNvSpPr>
          <p:nvPr>
            <p:ph type="title"/>
          </p:nvPr>
        </p:nvSpPr>
        <p:spPr/>
        <p:txBody>
          <a:bodyPr/>
          <a:lstStyle/>
          <a:p>
            <a:r>
              <a:rPr lang="nb-NO" dirty="0">
                <a:cs typeface="Arial"/>
              </a:rPr>
              <a:t>Viktige momenter i en informasjonskampanje</a:t>
            </a:r>
            <a:endParaRPr lang="nb-NO"/>
          </a:p>
        </p:txBody>
      </p:sp>
      <p:sp>
        <p:nvSpPr>
          <p:cNvPr id="3" name="Plassholder for innhold 2">
            <a:extLst>
              <a:ext uri="{FF2B5EF4-FFF2-40B4-BE49-F238E27FC236}">
                <a16:creationId xmlns:a16="http://schemas.microsoft.com/office/drawing/2014/main" id="{86A0685F-5DDB-32CD-1404-15306959D312}"/>
              </a:ext>
            </a:extLst>
          </p:cNvPr>
          <p:cNvSpPr>
            <a:spLocks noGrp="1"/>
          </p:cNvSpPr>
          <p:nvPr>
            <p:ph idx="1"/>
          </p:nvPr>
        </p:nvSpPr>
        <p:spPr/>
        <p:txBody>
          <a:bodyPr vert="horz" lIns="91440" tIns="45720" rIns="91440" bIns="45720" numCol="1" rtlCol="0" anchor="t">
            <a:normAutofit/>
          </a:bodyPr>
          <a:lstStyle/>
          <a:p>
            <a:r>
              <a:rPr lang="nb-NO">
                <a:cs typeface="Arial"/>
              </a:rPr>
              <a:t>Hva er målsetningen og hvem er </a:t>
            </a:r>
            <a:r>
              <a:rPr lang="nb-NO" dirty="0">
                <a:cs typeface="Arial"/>
              </a:rPr>
              <a:t>målgruppen for kampanjen? </a:t>
            </a:r>
          </a:p>
          <a:p>
            <a:r>
              <a:rPr lang="nb-NO" dirty="0">
                <a:cs typeface="Arial"/>
              </a:rPr>
              <a:t>Hvilke plattformer skal vi bruke og hvordan? </a:t>
            </a:r>
          </a:p>
          <a:p>
            <a:r>
              <a:rPr lang="nb-NO" dirty="0">
                <a:cs typeface="Arial"/>
              </a:rPr>
              <a:t>Hvilke argumenter kan vi bruke for budskapet? </a:t>
            </a:r>
            <a:endParaRPr lang="nb-NO" dirty="0"/>
          </a:p>
          <a:p>
            <a:r>
              <a:rPr lang="nb-NO" dirty="0">
                <a:cs typeface="Arial"/>
              </a:rPr>
              <a:t>Når skal kampanjen gjennomføres?</a:t>
            </a:r>
          </a:p>
        </p:txBody>
      </p:sp>
    </p:spTree>
    <p:extLst>
      <p:ext uri="{BB962C8B-B14F-4D97-AF65-F5344CB8AC3E}">
        <p14:creationId xmlns:p14="http://schemas.microsoft.com/office/powerpoint/2010/main" val="111484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77150C-E901-B5A9-36EF-4F599AFBC431}"/>
              </a:ext>
            </a:extLst>
          </p:cNvPr>
          <p:cNvSpPr>
            <a:spLocks noGrp="1"/>
          </p:cNvSpPr>
          <p:nvPr>
            <p:ph type="title"/>
          </p:nvPr>
        </p:nvSpPr>
        <p:spPr/>
        <p:txBody>
          <a:bodyPr/>
          <a:lstStyle/>
          <a:p>
            <a:r>
              <a:rPr lang="nb-NO" dirty="0">
                <a:cs typeface="Arial"/>
              </a:rPr>
              <a:t>Gruppeoppgave</a:t>
            </a:r>
            <a:endParaRPr lang="nb-NO" dirty="0"/>
          </a:p>
        </p:txBody>
      </p:sp>
      <p:sp>
        <p:nvSpPr>
          <p:cNvPr id="3" name="Plassholder for innhold 2">
            <a:extLst>
              <a:ext uri="{FF2B5EF4-FFF2-40B4-BE49-F238E27FC236}">
                <a16:creationId xmlns:a16="http://schemas.microsoft.com/office/drawing/2014/main" id="{FFDCC324-9270-5508-EE63-2036EE96C727}"/>
              </a:ext>
            </a:extLst>
          </p:cNvPr>
          <p:cNvSpPr>
            <a:spLocks noGrp="1"/>
          </p:cNvSpPr>
          <p:nvPr>
            <p:ph idx="1"/>
          </p:nvPr>
        </p:nvSpPr>
        <p:spPr/>
        <p:txBody>
          <a:bodyPr vert="horz" lIns="91440" tIns="45720" rIns="91440" bIns="45720" numCol="1" rtlCol="0" anchor="t">
            <a:normAutofit/>
          </a:bodyPr>
          <a:lstStyle/>
          <a:p>
            <a:endParaRPr lang="nb-NO" dirty="0">
              <a:latin typeface="Calibri"/>
              <a:cs typeface="Arial"/>
            </a:endParaRPr>
          </a:p>
          <a:p>
            <a:r>
              <a:rPr lang="nb-NO" dirty="0">
                <a:latin typeface="Calibri"/>
                <a:cs typeface="Arial"/>
              </a:rPr>
              <a:t>Lag en kampanje. Dere bestemmer rammene, innhold m.m. Ta utgangspunkt i tipsene dere finner på tillitsvalgtsidene.  </a:t>
            </a:r>
          </a:p>
          <a:p>
            <a:pPr marL="0" indent="0">
              <a:buNone/>
            </a:pPr>
            <a:endParaRPr lang="nb-NO" dirty="0"/>
          </a:p>
          <a:p>
            <a:pPr marL="0" indent="0">
              <a:buNone/>
            </a:pPr>
            <a:r>
              <a:rPr lang="nb-NO">
                <a:cs typeface="Arial"/>
              </a:rPr>
              <a:t>For tips: se under </a:t>
            </a:r>
            <a:r>
              <a:rPr lang="nb-NO" dirty="0">
                <a:cs typeface="Arial"/>
                <a:hlinkClick r:id="rId2"/>
              </a:rPr>
              <a:t>informasjonskampanjer på tillitsvalgtsidene</a:t>
            </a:r>
            <a:r>
              <a:rPr lang="nb-NO">
                <a:cs typeface="Arial"/>
              </a:rPr>
              <a:t>.</a:t>
            </a:r>
            <a:endParaRPr lang="nb-NO"/>
          </a:p>
        </p:txBody>
      </p:sp>
    </p:spTree>
    <p:extLst>
      <p:ext uri="{BB962C8B-B14F-4D97-AF65-F5344CB8AC3E}">
        <p14:creationId xmlns:p14="http://schemas.microsoft.com/office/powerpoint/2010/main" val="1504693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E4AFBE-7D7E-72E0-0EC0-D8F0B71F3053}"/>
              </a:ext>
            </a:extLst>
          </p:cNvPr>
          <p:cNvSpPr>
            <a:spLocks noGrp="1"/>
          </p:cNvSpPr>
          <p:nvPr>
            <p:ph type="title"/>
          </p:nvPr>
        </p:nvSpPr>
        <p:spPr/>
        <p:txBody>
          <a:bodyPr/>
          <a:lstStyle/>
          <a:p>
            <a:r>
              <a:rPr lang="nb-NO" dirty="0">
                <a:cs typeface="Arial"/>
              </a:rPr>
              <a:t>Sosiale medier</a:t>
            </a:r>
            <a:endParaRPr lang="nb-NO" dirty="0"/>
          </a:p>
        </p:txBody>
      </p:sp>
      <p:sp>
        <p:nvSpPr>
          <p:cNvPr id="3" name="Plassholder for tekst 2">
            <a:extLst>
              <a:ext uri="{FF2B5EF4-FFF2-40B4-BE49-F238E27FC236}">
                <a16:creationId xmlns:a16="http://schemas.microsoft.com/office/drawing/2014/main" id="{BB0DB758-855D-28BA-6D7A-3D6AB95392B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409433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1DFD56-A5F7-98EE-4267-9EA752939E8C}"/>
              </a:ext>
            </a:extLst>
          </p:cNvPr>
          <p:cNvSpPr>
            <a:spLocks noGrp="1"/>
          </p:cNvSpPr>
          <p:nvPr>
            <p:ph type="title"/>
          </p:nvPr>
        </p:nvSpPr>
        <p:spPr/>
        <p:txBody>
          <a:bodyPr/>
          <a:lstStyle/>
          <a:p>
            <a:r>
              <a:rPr lang="nb-NO" dirty="0">
                <a:cs typeface="Arial"/>
              </a:rPr>
              <a:t>Tips til bruk av sosiale medier</a:t>
            </a:r>
            <a:endParaRPr lang="nb-NO" dirty="0"/>
          </a:p>
        </p:txBody>
      </p:sp>
      <p:sp>
        <p:nvSpPr>
          <p:cNvPr id="3" name="Plassholder for innhold 2">
            <a:extLst>
              <a:ext uri="{FF2B5EF4-FFF2-40B4-BE49-F238E27FC236}">
                <a16:creationId xmlns:a16="http://schemas.microsoft.com/office/drawing/2014/main" id="{0A57F2B9-26D3-B36F-8E8D-BE0116BFD04D}"/>
              </a:ext>
            </a:extLst>
          </p:cNvPr>
          <p:cNvSpPr>
            <a:spLocks noGrp="1"/>
          </p:cNvSpPr>
          <p:nvPr>
            <p:ph idx="1"/>
          </p:nvPr>
        </p:nvSpPr>
        <p:spPr/>
        <p:txBody>
          <a:bodyPr vert="horz" lIns="91440" tIns="45720" rIns="91440" bIns="45720" numCol="1" rtlCol="0" anchor="t">
            <a:normAutofit/>
          </a:bodyPr>
          <a:lstStyle/>
          <a:p>
            <a:r>
              <a:rPr lang="nb-NO">
                <a:cs typeface="Arial"/>
              </a:rPr>
              <a:t>Del poster fra Nei til EUs sentrale </a:t>
            </a:r>
            <a:r>
              <a:rPr lang="nb-NO" err="1">
                <a:cs typeface="Arial"/>
              </a:rPr>
              <a:t>Facebookside</a:t>
            </a:r>
          </a:p>
          <a:p>
            <a:r>
              <a:rPr lang="nb-NO">
                <a:cs typeface="Arial"/>
              </a:rPr>
              <a:t>Inviter venner til å følge lagets side</a:t>
            </a:r>
          </a:p>
          <a:p>
            <a:r>
              <a:rPr lang="nb-NO" dirty="0">
                <a:cs typeface="Arial"/>
              </a:rPr>
              <a:t>Post leserinnlegg på Facebook og på lagets nettsider</a:t>
            </a:r>
          </a:p>
          <a:p>
            <a:r>
              <a:rPr lang="nb-NO">
                <a:cs typeface="Arial"/>
              </a:rPr>
              <a:t>Delta i diskusjoner og kommenter på poster </a:t>
            </a:r>
          </a:p>
          <a:p>
            <a:r>
              <a:rPr lang="nb-NO" dirty="0">
                <a:cs typeface="Arial"/>
              </a:rPr>
              <a:t>Les hele artikkelen før den publiseres</a:t>
            </a:r>
            <a:endParaRPr lang="nb-NO"/>
          </a:p>
        </p:txBody>
      </p:sp>
    </p:spTree>
    <p:extLst>
      <p:ext uri="{BB962C8B-B14F-4D97-AF65-F5344CB8AC3E}">
        <p14:creationId xmlns:p14="http://schemas.microsoft.com/office/powerpoint/2010/main" val="363475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ABE96A-06AE-9505-CD64-49EA5D3477D2}"/>
              </a:ext>
            </a:extLst>
          </p:cNvPr>
          <p:cNvSpPr>
            <a:spLocks noGrp="1"/>
          </p:cNvSpPr>
          <p:nvPr>
            <p:ph type="title"/>
          </p:nvPr>
        </p:nvSpPr>
        <p:spPr/>
        <p:txBody>
          <a:bodyPr/>
          <a:lstStyle/>
          <a:p>
            <a:r>
              <a:rPr lang="nb-NO" dirty="0"/>
              <a:t>Diskusjon</a:t>
            </a:r>
          </a:p>
        </p:txBody>
      </p:sp>
      <p:sp>
        <p:nvSpPr>
          <p:cNvPr id="3" name="Plassholder for innhold 2">
            <a:extLst>
              <a:ext uri="{FF2B5EF4-FFF2-40B4-BE49-F238E27FC236}">
                <a16:creationId xmlns:a16="http://schemas.microsoft.com/office/drawing/2014/main" id="{D30E0546-7756-97C0-057A-49FD9FEC63F1}"/>
              </a:ext>
            </a:extLst>
          </p:cNvPr>
          <p:cNvSpPr>
            <a:spLocks noGrp="1"/>
          </p:cNvSpPr>
          <p:nvPr>
            <p:ph idx="1"/>
          </p:nvPr>
        </p:nvSpPr>
        <p:spPr/>
        <p:txBody>
          <a:bodyPr vert="horz" lIns="91440" tIns="45720" rIns="91440" bIns="45720" numCol="1" rtlCol="0" anchor="t">
            <a:normAutofit/>
          </a:bodyPr>
          <a:lstStyle/>
          <a:p>
            <a:pPr>
              <a:buAutoNum type="arabicParenR"/>
            </a:pPr>
            <a:endParaRPr lang="nb-NO" dirty="0">
              <a:latin typeface="Calibri"/>
              <a:cs typeface="Arial"/>
            </a:endParaRPr>
          </a:p>
          <a:p>
            <a:pPr marL="514350" indent="-514350">
              <a:buAutoNum type="arabicParenR"/>
            </a:pPr>
            <a:r>
              <a:rPr lang="nb-NO" dirty="0">
                <a:latin typeface="Calibri"/>
                <a:cs typeface="Arial"/>
              </a:rPr>
              <a:t>Hvordan bruker vi sosiale medier i det politiske og organisatoriske arbeidet?</a:t>
            </a:r>
            <a:endParaRPr lang="nb-NO" dirty="0">
              <a:latin typeface="Calibri"/>
            </a:endParaRPr>
          </a:p>
          <a:p>
            <a:pPr marL="514350" indent="-514350">
              <a:buAutoNum type="arabicParenR"/>
            </a:pPr>
            <a:r>
              <a:rPr lang="nb-NO" dirty="0">
                <a:latin typeface="Calibri"/>
                <a:cs typeface="Arial"/>
              </a:rPr>
              <a:t>Hvordan kan vi uttrykke i sosiale media oss for å skape engasjement og gode diskusjoner? </a:t>
            </a:r>
            <a:endParaRPr lang="nb-NO">
              <a:latin typeface="Calibri"/>
            </a:endParaRPr>
          </a:p>
          <a:p>
            <a:pPr>
              <a:buAutoNum type="arabicParenR"/>
            </a:pPr>
            <a:endParaRPr lang="nb-NO" dirty="0"/>
          </a:p>
        </p:txBody>
      </p:sp>
    </p:spTree>
    <p:extLst>
      <p:ext uri="{BB962C8B-B14F-4D97-AF65-F5344CB8AC3E}">
        <p14:creationId xmlns:p14="http://schemas.microsoft.com/office/powerpoint/2010/main" val="409894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477F5E-DFF7-8EC3-6E26-0D962616C07B}"/>
              </a:ext>
            </a:extLst>
          </p:cNvPr>
          <p:cNvSpPr>
            <a:spLocks noGrp="1"/>
          </p:cNvSpPr>
          <p:nvPr>
            <p:ph type="title"/>
          </p:nvPr>
        </p:nvSpPr>
        <p:spPr/>
        <p:txBody>
          <a:bodyPr/>
          <a:lstStyle/>
          <a:p>
            <a:r>
              <a:rPr lang="nb-NO" dirty="0">
                <a:cs typeface="Arial"/>
              </a:rPr>
              <a:t>Medieutspill</a:t>
            </a:r>
            <a:endParaRPr lang="nb-NO" dirty="0"/>
          </a:p>
        </p:txBody>
      </p:sp>
      <p:sp>
        <p:nvSpPr>
          <p:cNvPr id="3" name="Plassholder for tekst 2">
            <a:extLst>
              <a:ext uri="{FF2B5EF4-FFF2-40B4-BE49-F238E27FC236}">
                <a16:creationId xmlns:a16="http://schemas.microsoft.com/office/drawing/2014/main" id="{CF09C064-534B-126A-91CD-CEB2ADD34CF4}"/>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422569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CB1BA-D75E-C930-23C7-7C30C177D500}"/>
              </a:ext>
            </a:extLst>
          </p:cNvPr>
          <p:cNvSpPr>
            <a:spLocks noGrp="1"/>
          </p:cNvSpPr>
          <p:nvPr>
            <p:ph type="title"/>
          </p:nvPr>
        </p:nvSpPr>
        <p:spPr/>
        <p:txBody>
          <a:bodyPr/>
          <a:lstStyle/>
          <a:p>
            <a:r>
              <a:rPr lang="nb-NO" dirty="0">
                <a:cs typeface="Arial"/>
              </a:rPr>
              <a:t>Tips til å komme på med medieutspill</a:t>
            </a:r>
            <a:endParaRPr lang="nb-NO"/>
          </a:p>
        </p:txBody>
      </p:sp>
      <p:sp>
        <p:nvSpPr>
          <p:cNvPr id="3" name="Plassholder for innhold 2">
            <a:extLst>
              <a:ext uri="{FF2B5EF4-FFF2-40B4-BE49-F238E27FC236}">
                <a16:creationId xmlns:a16="http://schemas.microsoft.com/office/drawing/2014/main" id="{206B522D-0B96-6542-C6E9-CA0B8941D81A}"/>
              </a:ext>
            </a:extLst>
          </p:cNvPr>
          <p:cNvSpPr>
            <a:spLocks noGrp="1"/>
          </p:cNvSpPr>
          <p:nvPr>
            <p:ph idx="1"/>
          </p:nvPr>
        </p:nvSpPr>
        <p:spPr/>
        <p:txBody>
          <a:bodyPr vert="horz" lIns="91440" tIns="45720" rIns="91440" bIns="45720" numCol="1" rtlCol="0" anchor="t">
            <a:normAutofit/>
          </a:bodyPr>
          <a:lstStyle/>
          <a:p>
            <a:r>
              <a:rPr lang="nb-NO" dirty="0">
                <a:cs typeface="Arial"/>
              </a:rPr>
              <a:t>Ta direkte kontakt med media</a:t>
            </a:r>
          </a:p>
          <a:p>
            <a:pPr lvl="1">
              <a:buFont typeface="Courier New" panose="020B0604020202020204" pitchFamily="34" charset="0"/>
              <a:buChar char="o"/>
            </a:pPr>
            <a:r>
              <a:rPr lang="nb-NO" sz="2000" dirty="0">
                <a:cs typeface="Calibri"/>
              </a:rPr>
              <a:t>Har du ikke egne kontakter kan du ringe redaksjonen</a:t>
            </a:r>
            <a:endParaRPr lang="nb-NO">
              <a:cs typeface="Arial"/>
            </a:endParaRPr>
          </a:p>
          <a:p>
            <a:r>
              <a:rPr lang="nb-NO" dirty="0">
                <a:cs typeface="Arial"/>
              </a:rPr>
              <a:t>Send ut pressemelding eller invitasjon i forkant av arrangement</a:t>
            </a:r>
          </a:p>
          <a:p>
            <a:r>
              <a:rPr lang="nb-NO" dirty="0">
                <a:cs typeface="Arial"/>
              </a:rPr>
              <a:t>Få inspirasjon og bakgrunnsstoff til leserinnlegg på Nei til EUs nettsider.</a:t>
            </a:r>
            <a:endParaRPr lang="nb-NO" dirty="0"/>
          </a:p>
          <a:p>
            <a:pPr lvl="1">
              <a:buFont typeface="Courier New" panose="020B0604020202020204" pitchFamily="34" charset="0"/>
              <a:buChar char="o"/>
            </a:pPr>
            <a:endParaRPr lang="nb-NO" dirty="0"/>
          </a:p>
        </p:txBody>
      </p:sp>
    </p:spTree>
    <p:extLst>
      <p:ext uri="{BB962C8B-B14F-4D97-AF65-F5344CB8AC3E}">
        <p14:creationId xmlns:p14="http://schemas.microsoft.com/office/powerpoint/2010/main" val="102625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E717E5-16BE-14EA-E4FD-F39CC0EC96C8}"/>
              </a:ext>
            </a:extLst>
          </p:cNvPr>
          <p:cNvSpPr>
            <a:spLocks noGrp="1"/>
          </p:cNvSpPr>
          <p:nvPr>
            <p:ph type="title"/>
          </p:nvPr>
        </p:nvSpPr>
        <p:spPr/>
        <p:txBody>
          <a:bodyPr/>
          <a:lstStyle/>
          <a:p>
            <a:r>
              <a:rPr lang="nb-NO" dirty="0">
                <a:cs typeface="Arial"/>
              </a:rPr>
              <a:t>Diskusjon og gruppeoppgave</a:t>
            </a:r>
            <a:endParaRPr lang="nb-NO" dirty="0"/>
          </a:p>
        </p:txBody>
      </p:sp>
      <p:sp>
        <p:nvSpPr>
          <p:cNvPr id="3" name="Plassholder for innhold 2">
            <a:extLst>
              <a:ext uri="{FF2B5EF4-FFF2-40B4-BE49-F238E27FC236}">
                <a16:creationId xmlns:a16="http://schemas.microsoft.com/office/drawing/2014/main" id="{6892EA44-562E-54CD-32AB-242483B3E94B}"/>
              </a:ext>
            </a:extLst>
          </p:cNvPr>
          <p:cNvSpPr>
            <a:spLocks noGrp="1"/>
          </p:cNvSpPr>
          <p:nvPr>
            <p:ph idx="1"/>
          </p:nvPr>
        </p:nvSpPr>
        <p:spPr/>
        <p:txBody>
          <a:bodyPr vert="horz" lIns="91440" tIns="45720" rIns="91440" bIns="45720" numCol="1" rtlCol="0" anchor="t">
            <a:normAutofit/>
          </a:bodyPr>
          <a:lstStyle/>
          <a:p>
            <a:pPr>
              <a:buAutoNum type="arabicParenR"/>
            </a:pPr>
            <a:endParaRPr lang="nb-NO" dirty="0">
              <a:latin typeface="Calibri"/>
              <a:cs typeface="Arial"/>
            </a:endParaRPr>
          </a:p>
          <a:p>
            <a:pPr marL="514350" indent="-514350">
              <a:buAutoNum type="arabicParenR"/>
            </a:pPr>
            <a:r>
              <a:rPr lang="nb-NO">
                <a:latin typeface="Calibri"/>
                <a:cs typeface="Arial"/>
              </a:rPr>
              <a:t>Hvilke medier har vi i vårt område som vi kan skrive til? </a:t>
            </a:r>
            <a:endParaRPr lang="nb-NO">
              <a:latin typeface="Calibri"/>
            </a:endParaRPr>
          </a:p>
          <a:p>
            <a:pPr marL="514350" indent="-514350">
              <a:buAutoNum type="arabicParenR"/>
            </a:pPr>
            <a:r>
              <a:rPr lang="nb-NO">
                <a:latin typeface="Calibri"/>
                <a:cs typeface="Arial"/>
              </a:rPr>
              <a:t>Hva tror dere avgjør om media syns en sak er spennende? </a:t>
            </a:r>
            <a:endParaRPr lang="nb-NO">
              <a:latin typeface="Calibri"/>
            </a:endParaRPr>
          </a:p>
          <a:p>
            <a:pPr marL="0" indent="0">
              <a:buNone/>
            </a:pPr>
            <a:endParaRPr lang="nb-NO" dirty="0">
              <a:latin typeface="Calibri"/>
              <a:cs typeface="Arial"/>
            </a:endParaRPr>
          </a:p>
          <a:p>
            <a:pPr marL="0" indent="0">
              <a:buNone/>
            </a:pPr>
            <a:r>
              <a:rPr lang="nb-NO" dirty="0">
                <a:latin typeface="Calibri"/>
                <a:cs typeface="Arial"/>
              </a:rPr>
              <a:t>Gruppeoppgave: Gå sammen to og to og lag skissen til en tekst. Se på hvem som er målgruppen. </a:t>
            </a:r>
            <a:endParaRPr lang="nb-NO"/>
          </a:p>
          <a:p>
            <a:pPr marL="0" indent="0">
              <a:buNone/>
            </a:pPr>
            <a:endParaRPr lang="nb-NO" dirty="0"/>
          </a:p>
        </p:txBody>
      </p:sp>
    </p:spTree>
    <p:extLst>
      <p:ext uri="{BB962C8B-B14F-4D97-AF65-F5344CB8AC3E}">
        <p14:creationId xmlns:p14="http://schemas.microsoft.com/office/powerpoint/2010/main" val="383036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EDAA5-F864-3D93-F4F1-3F8CB16F2F76}"/>
              </a:ext>
            </a:extLst>
          </p:cNvPr>
          <p:cNvSpPr>
            <a:spLocks noGrp="1"/>
          </p:cNvSpPr>
          <p:nvPr>
            <p:ph type="ctrTitle"/>
          </p:nvPr>
        </p:nvSpPr>
        <p:spPr/>
        <p:txBody>
          <a:bodyPr/>
          <a:lstStyle/>
          <a:p>
            <a:r>
              <a:rPr lang="nb-NO" dirty="0">
                <a:cs typeface="Calibri"/>
              </a:rPr>
              <a:t>Har du en tilbakemelding til dette skoleringsopplegget?  </a:t>
            </a:r>
            <a:endParaRPr lang="nb-NO" dirty="0"/>
          </a:p>
        </p:txBody>
      </p:sp>
      <p:sp>
        <p:nvSpPr>
          <p:cNvPr id="3" name="Undertittel 2">
            <a:extLst>
              <a:ext uri="{FF2B5EF4-FFF2-40B4-BE49-F238E27FC236}">
                <a16:creationId xmlns:a16="http://schemas.microsoft.com/office/drawing/2014/main" id="{1C07461E-4A22-5F22-8A09-B9375315DB5C}"/>
              </a:ext>
            </a:extLst>
          </p:cNvPr>
          <p:cNvSpPr>
            <a:spLocks noGrp="1"/>
          </p:cNvSpPr>
          <p:nvPr>
            <p:ph type="subTitle" idx="1"/>
          </p:nvPr>
        </p:nvSpPr>
        <p:spPr/>
        <p:txBody>
          <a:bodyPr vert="horz" lIns="91440" tIns="45720" rIns="91440" bIns="45720" numCol="1" rtlCol="0" anchor="t">
            <a:normAutofit/>
          </a:bodyPr>
          <a:lstStyle/>
          <a:p>
            <a:r>
              <a:rPr lang="nb-NO" dirty="0">
                <a:cs typeface="Calibri"/>
              </a:rPr>
              <a:t>Send inn din tilbakemelding her: </a:t>
            </a:r>
            <a:r>
              <a:rPr lang="nb-NO" dirty="0">
                <a:cs typeface="Calibri"/>
                <a:hlinkClick r:id="rId2"/>
              </a:rPr>
              <a:t>https://forms.office.com/e/1nuxaaAtDe</a:t>
            </a:r>
            <a:endParaRPr lang="nb-NO"/>
          </a:p>
          <a:p>
            <a:endParaRPr lang="nb-NO" dirty="0"/>
          </a:p>
        </p:txBody>
      </p:sp>
    </p:spTree>
    <p:extLst>
      <p:ext uri="{BB962C8B-B14F-4D97-AF65-F5344CB8AC3E}">
        <p14:creationId xmlns:p14="http://schemas.microsoft.com/office/powerpoint/2010/main" val="397339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2699BA-4E6D-727E-E899-13A864FB1E21}"/>
              </a:ext>
            </a:extLst>
          </p:cNvPr>
          <p:cNvSpPr>
            <a:spLocks noGrp="1"/>
          </p:cNvSpPr>
          <p:nvPr>
            <p:ph type="title"/>
          </p:nvPr>
        </p:nvSpPr>
        <p:spPr/>
        <p:txBody>
          <a:bodyPr/>
          <a:lstStyle/>
          <a:p>
            <a:r>
              <a:rPr lang="nb-NO" dirty="0">
                <a:cs typeface="Arial"/>
              </a:rPr>
              <a:t>Læringsmål</a:t>
            </a:r>
            <a:endParaRPr lang="nb-NO" dirty="0"/>
          </a:p>
        </p:txBody>
      </p:sp>
      <p:sp>
        <p:nvSpPr>
          <p:cNvPr id="3" name="Plassholder for innhold 2">
            <a:extLst>
              <a:ext uri="{FF2B5EF4-FFF2-40B4-BE49-F238E27FC236}">
                <a16:creationId xmlns:a16="http://schemas.microsoft.com/office/drawing/2014/main" id="{693DE520-0D08-EDCE-D1B5-47C1B757CCAF}"/>
              </a:ext>
            </a:extLst>
          </p:cNvPr>
          <p:cNvSpPr>
            <a:spLocks noGrp="1"/>
          </p:cNvSpPr>
          <p:nvPr>
            <p:ph idx="1"/>
          </p:nvPr>
        </p:nvSpPr>
        <p:spPr/>
        <p:txBody>
          <a:bodyPr vert="horz" lIns="91440" tIns="45720" rIns="91440" bIns="45720" numCol="1" rtlCol="0" anchor="t">
            <a:normAutofit/>
          </a:bodyPr>
          <a:lstStyle/>
          <a:p>
            <a:r>
              <a:rPr lang="nb-NO" dirty="0">
                <a:cs typeface="Arial"/>
              </a:rPr>
              <a:t>Få en forståelse av hvordan å arrangere stands og åpne møter</a:t>
            </a:r>
          </a:p>
          <a:p>
            <a:r>
              <a:rPr lang="nb-NO" dirty="0">
                <a:cs typeface="Arial"/>
              </a:rPr>
              <a:t>Øve på hvordan å lage en kampanjeplan</a:t>
            </a:r>
          </a:p>
          <a:p>
            <a:r>
              <a:rPr lang="nb-NO" dirty="0">
                <a:cs typeface="Arial"/>
              </a:rPr>
              <a:t>Sammen få en forståelse av hvordan laget skal bruke sosiale medier</a:t>
            </a:r>
          </a:p>
          <a:p>
            <a:r>
              <a:rPr lang="nb-NO" dirty="0">
                <a:cs typeface="Arial"/>
              </a:rPr>
              <a:t>Dypere forståelse av medieutspill</a:t>
            </a:r>
          </a:p>
          <a:p>
            <a:endParaRPr lang="nb-NO" dirty="0"/>
          </a:p>
          <a:p>
            <a:pPr marL="0" indent="0">
              <a:buNone/>
            </a:pPr>
            <a:r>
              <a:rPr lang="nb-NO" i="1">
                <a:cs typeface="Arial"/>
              </a:rPr>
              <a:t>Litteratur: </a:t>
            </a:r>
            <a:r>
              <a:rPr lang="nb-NO" i="1" dirty="0">
                <a:cs typeface="Arial"/>
                <a:hlinkClick r:id="rId2"/>
              </a:rPr>
              <a:t>tillitsvalgtsidene</a:t>
            </a:r>
            <a:endParaRPr lang="nb-NO" i="1" dirty="0"/>
          </a:p>
        </p:txBody>
      </p:sp>
    </p:spTree>
    <p:extLst>
      <p:ext uri="{BB962C8B-B14F-4D97-AF65-F5344CB8AC3E}">
        <p14:creationId xmlns:p14="http://schemas.microsoft.com/office/powerpoint/2010/main" val="211285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6E5F60-E2BE-D008-129E-D2F060C775B3}"/>
              </a:ext>
            </a:extLst>
          </p:cNvPr>
          <p:cNvSpPr>
            <a:spLocks noGrp="1"/>
          </p:cNvSpPr>
          <p:nvPr>
            <p:ph type="title"/>
          </p:nvPr>
        </p:nvSpPr>
        <p:spPr/>
        <p:txBody>
          <a:bodyPr/>
          <a:lstStyle/>
          <a:p>
            <a:r>
              <a:rPr lang="nb-NO" dirty="0"/>
              <a:t>Innhold</a:t>
            </a:r>
          </a:p>
        </p:txBody>
      </p:sp>
      <p:sp>
        <p:nvSpPr>
          <p:cNvPr id="3" name="Plassholder for innhold 2">
            <a:extLst>
              <a:ext uri="{FF2B5EF4-FFF2-40B4-BE49-F238E27FC236}">
                <a16:creationId xmlns:a16="http://schemas.microsoft.com/office/drawing/2014/main" id="{0D36ED62-0448-7381-BCF6-1F0F61851A52}"/>
              </a:ext>
            </a:extLst>
          </p:cNvPr>
          <p:cNvSpPr>
            <a:spLocks noGrp="1"/>
          </p:cNvSpPr>
          <p:nvPr>
            <p:ph idx="1"/>
          </p:nvPr>
        </p:nvSpPr>
        <p:spPr/>
        <p:txBody>
          <a:bodyPr vert="horz" lIns="91440" tIns="45720" rIns="91440" bIns="45720" numCol="1" rtlCol="0" anchor="t">
            <a:normAutofit/>
          </a:bodyPr>
          <a:lstStyle/>
          <a:p>
            <a:r>
              <a:rPr lang="nb-NO" dirty="0">
                <a:cs typeface="Arial"/>
              </a:rPr>
              <a:t>Stands og åpne møter</a:t>
            </a:r>
            <a:endParaRPr lang="nb-NO" dirty="0"/>
          </a:p>
          <a:p>
            <a:r>
              <a:rPr lang="nb-NO" dirty="0">
                <a:cs typeface="Arial"/>
              </a:rPr>
              <a:t>Informasjonskampanjer </a:t>
            </a:r>
          </a:p>
          <a:p>
            <a:r>
              <a:rPr lang="nb-NO" dirty="0">
                <a:cs typeface="Arial"/>
              </a:rPr>
              <a:t>Sosiale medier </a:t>
            </a:r>
          </a:p>
          <a:p>
            <a:r>
              <a:rPr lang="nb-NO" dirty="0">
                <a:cs typeface="Arial"/>
              </a:rPr>
              <a:t>Medieutspill </a:t>
            </a:r>
          </a:p>
        </p:txBody>
      </p:sp>
    </p:spTree>
    <p:extLst>
      <p:ext uri="{BB962C8B-B14F-4D97-AF65-F5344CB8AC3E}">
        <p14:creationId xmlns:p14="http://schemas.microsoft.com/office/powerpoint/2010/main" val="2607385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EAC34-A7AD-67F2-D6C2-AAD3F8F90DA1}"/>
              </a:ext>
            </a:extLst>
          </p:cNvPr>
          <p:cNvSpPr>
            <a:spLocks noGrp="1"/>
          </p:cNvSpPr>
          <p:nvPr>
            <p:ph type="title"/>
          </p:nvPr>
        </p:nvSpPr>
        <p:spPr/>
        <p:txBody>
          <a:bodyPr/>
          <a:lstStyle/>
          <a:p>
            <a:r>
              <a:rPr lang="nb-NO" dirty="0">
                <a:cs typeface="Arial"/>
              </a:rPr>
              <a:t>Stands og åpne møter</a:t>
            </a:r>
            <a:endParaRPr lang="nb-NO" dirty="0"/>
          </a:p>
        </p:txBody>
      </p:sp>
      <p:sp>
        <p:nvSpPr>
          <p:cNvPr id="3" name="Plassholder for tekst 2">
            <a:extLst>
              <a:ext uri="{FF2B5EF4-FFF2-40B4-BE49-F238E27FC236}">
                <a16:creationId xmlns:a16="http://schemas.microsoft.com/office/drawing/2014/main" id="{623CD10B-595C-D0C3-447E-DBB641B1B640}"/>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06198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6183CC-E9CD-D2FA-AA84-5483DE74318A}"/>
              </a:ext>
            </a:extLst>
          </p:cNvPr>
          <p:cNvSpPr>
            <a:spLocks noGrp="1"/>
          </p:cNvSpPr>
          <p:nvPr>
            <p:ph type="title"/>
          </p:nvPr>
        </p:nvSpPr>
        <p:spPr/>
        <p:txBody>
          <a:bodyPr/>
          <a:lstStyle/>
          <a:p>
            <a:r>
              <a:rPr lang="nb-NO"/>
              <a:t>Stands</a:t>
            </a:r>
            <a:endParaRPr lang="nb-NO" dirty="0"/>
          </a:p>
        </p:txBody>
      </p:sp>
      <p:pic>
        <p:nvPicPr>
          <p:cNvPr id="5" name="Plassholder for innhold 4" descr="Et bilde som inneholder klær, person, sko, jakke&#10;&#10;Automatisk generert beskrivelse">
            <a:extLst>
              <a:ext uri="{FF2B5EF4-FFF2-40B4-BE49-F238E27FC236}">
                <a16:creationId xmlns:a16="http://schemas.microsoft.com/office/drawing/2014/main" id="{A405543F-0C14-A3E7-10AD-4E51699FA821}"/>
              </a:ext>
            </a:extLst>
          </p:cNvPr>
          <p:cNvPicPr>
            <a:picLocks noGrp="1" noChangeAspect="1"/>
          </p:cNvPicPr>
          <p:nvPr>
            <p:ph sz="half" idx="1"/>
          </p:nvPr>
        </p:nvPicPr>
        <p:blipFill>
          <a:blip r:embed="rId3"/>
          <a:stretch/>
        </p:blipFill>
        <p:spPr>
          <a:xfrm>
            <a:off x="6172200" y="1968875"/>
            <a:ext cx="5181600" cy="2914650"/>
          </a:xfrm>
        </p:spPr>
      </p:pic>
      <p:sp>
        <p:nvSpPr>
          <p:cNvPr id="4" name="Plassholder for tekst 3">
            <a:extLst>
              <a:ext uri="{FF2B5EF4-FFF2-40B4-BE49-F238E27FC236}">
                <a16:creationId xmlns:a16="http://schemas.microsoft.com/office/drawing/2014/main" id="{19260CB4-3E21-DF12-6643-7B8361CFCCDA}"/>
              </a:ext>
            </a:extLst>
          </p:cNvPr>
          <p:cNvSpPr>
            <a:spLocks noGrp="1"/>
          </p:cNvSpPr>
          <p:nvPr>
            <p:ph sz="half" idx="2"/>
          </p:nvPr>
        </p:nvSpPr>
        <p:spPr>
          <a:xfrm>
            <a:off x="680049" y="1969398"/>
            <a:ext cx="5181600" cy="4351338"/>
          </a:xfrm>
        </p:spPr>
        <p:txBody>
          <a:bodyPr vert="horz" lIns="91440" tIns="45720" rIns="91440" bIns="45720" numCol="1" rtlCol="0" anchor="t">
            <a:normAutofit/>
          </a:bodyPr>
          <a:lstStyle/>
          <a:p>
            <a:pPr marL="285750" indent="-285750">
              <a:buFont typeface="Arial" panose="05000000000000000000" pitchFamily="2" charset="2"/>
              <a:buChar char="•"/>
            </a:pPr>
            <a:r>
              <a:rPr lang="nb-NO" sz="2400" dirty="0">
                <a:cs typeface="Arial"/>
              </a:rPr>
              <a:t>Spre informasjon og nå ut til potensielle medlemmer</a:t>
            </a:r>
            <a:endParaRPr lang="nb-NO" sz="2400" dirty="0"/>
          </a:p>
          <a:p>
            <a:pPr marL="285750" indent="-285750">
              <a:buFont typeface="Arial" panose="05000000000000000000" pitchFamily="2" charset="2"/>
              <a:buChar char="•"/>
            </a:pPr>
            <a:r>
              <a:rPr lang="nb-NO" sz="2400" dirty="0">
                <a:cs typeface="Arial"/>
              </a:rPr>
              <a:t>I sammenheng med andre arrangement og aktiviteter</a:t>
            </a:r>
            <a:endParaRPr lang="nb-NO" sz="2400" dirty="0"/>
          </a:p>
          <a:p>
            <a:pPr marL="285750" indent="-285750">
              <a:buFont typeface="Arial" panose="05000000000000000000" pitchFamily="2" charset="2"/>
              <a:buChar char="•"/>
            </a:pPr>
            <a:r>
              <a:rPr lang="nb-NO" sz="2400" dirty="0">
                <a:cs typeface="Arial"/>
              </a:rPr>
              <a:t>Finn materiell til utdeling og pynt</a:t>
            </a:r>
            <a:endParaRPr lang="nb-NO" sz="2400" dirty="0"/>
          </a:p>
          <a:p>
            <a:pPr marL="285750" indent="-285750">
              <a:buFont typeface="Arial" panose="05000000000000000000" pitchFamily="2" charset="2"/>
              <a:buChar char="•"/>
            </a:pPr>
            <a:r>
              <a:rPr lang="nb-NO" sz="2400" dirty="0">
                <a:cs typeface="Arial"/>
              </a:rPr>
              <a:t>Søk om tillatelse ved behov</a:t>
            </a:r>
            <a:endParaRPr lang="nb-NO" sz="2400" dirty="0"/>
          </a:p>
          <a:p>
            <a:pPr marL="285750" indent="-285750">
              <a:buFont typeface="Arial" panose="05000000000000000000" pitchFamily="2" charset="2"/>
              <a:buChar char="•"/>
            </a:pPr>
            <a:endParaRPr lang="nb-NO" dirty="0"/>
          </a:p>
        </p:txBody>
      </p:sp>
    </p:spTree>
    <p:extLst>
      <p:ext uri="{BB962C8B-B14F-4D97-AF65-F5344CB8AC3E}">
        <p14:creationId xmlns:p14="http://schemas.microsoft.com/office/powerpoint/2010/main" val="21818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9710F7-35DE-8BC7-73FC-60CF7544D2B3}"/>
              </a:ext>
            </a:extLst>
          </p:cNvPr>
          <p:cNvSpPr>
            <a:spLocks noGrp="1"/>
          </p:cNvSpPr>
          <p:nvPr>
            <p:ph type="title"/>
          </p:nvPr>
        </p:nvSpPr>
        <p:spPr/>
        <p:txBody>
          <a:bodyPr/>
          <a:lstStyle/>
          <a:p>
            <a:r>
              <a:rPr lang="nb-NO" dirty="0">
                <a:cs typeface="Arial"/>
              </a:rPr>
              <a:t>Diskusjon</a:t>
            </a:r>
            <a:endParaRPr lang="nb-NO" dirty="0"/>
          </a:p>
        </p:txBody>
      </p:sp>
      <p:sp>
        <p:nvSpPr>
          <p:cNvPr id="3" name="Plassholder for innhold 2">
            <a:extLst>
              <a:ext uri="{FF2B5EF4-FFF2-40B4-BE49-F238E27FC236}">
                <a16:creationId xmlns:a16="http://schemas.microsoft.com/office/drawing/2014/main" id="{D1F9D2B8-BDB9-1604-6536-064127E04C22}"/>
              </a:ext>
            </a:extLst>
          </p:cNvPr>
          <p:cNvSpPr>
            <a:spLocks noGrp="1"/>
          </p:cNvSpPr>
          <p:nvPr>
            <p:ph idx="1"/>
          </p:nvPr>
        </p:nvSpPr>
        <p:spPr/>
        <p:txBody>
          <a:bodyPr vert="horz" lIns="91440" tIns="45720" rIns="91440" bIns="45720" numCol="1" rtlCol="0" anchor="t">
            <a:normAutofit/>
          </a:bodyPr>
          <a:lstStyle/>
          <a:p>
            <a:pPr>
              <a:buAutoNum type="arabicParenR"/>
            </a:pPr>
            <a:endParaRPr lang="nb-NO" dirty="0">
              <a:latin typeface="Calibri"/>
              <a:cs typeface="Arial"/>
            </a:endParaRPr>
          </a:p>
          <a:p>
            <a:pPr marL="514350" indent="-514350">
              <a:buAutoNum type="arabicParenR"/>
            </a:pPr>
            <a:r>
              <a:rPr lang="nb-NO" dirty="0">
                <a:latin typeface="Calibri"/>
                <a:cs typeface="Arial"/>
              </a:rPr>
              <a:t>Hvilke stands arrangerer laget i løpet av året? Er det noen arenaer vi ikke er på nå som vi ønsker å være? </a:t>
            </a:r>
            <a:endParaRPr lang="nb-NO" dirty="0">
              <a:latin typeface="Calibri"/>
            </a:endParaRPr>
          </a:p>
          <a:p>
            <a:pPr marL="514350" indent="-514350">
              <a:buAutoNum type="arabicParenR"/>
            </a:pPr>
            <a:r>
              <a:rPr lang="nb-NO" dirty="0">
                <a:latin typeface="Calibri"/>
                <a:cs typeface="Arial"/>
              </a:rPr>
              <a:t>Hvis laget ikke har oversikt – Hvordan kan vi få den oversikten vi trenger?</a:t>
            </a:r>
            <a:endParaRPr lang="nb-NO">
              <a:latin typeface="Calibri"/>
            </a:endParaRPr>
          </a:p>
          <a:p>
            <a:pPr marL="514350" indent="-514350">
              <a:buAutoNum type="arabicParenR"/>
            </a:pPr>
            <a:r>
              <a:rPr lang="nb-NO" dirty="0">
                <a:latin typeface="Calibri"/>
                <a:cs typeface="Arial"/>
              </a:rPr>
              <a:t>Har laget det de trenger av materiell for å ha stand? </a:t>
            </a:r>
            <a:endParaRPr lang="nb-NO" dirty="0">
              <a:latin typeface="Calibri"/>
            </a:endParaRPr>
          </a:p>
          <a:p>
            <a:pPr marL="0" indent="0">
              <a:buNone/>
            </a:pPr>
            <a:endParaRPr lang="nb-NO" dirty="0"/>
          </a:p>
        </p:txBody>
      </p:sp>
    </p:spTree>
    <p:extLst>
      <p:ext uri="{BB962C8B-B14F-4D97-AF65-F5344CB8AC3E}">
        <p14:creationId xmlns:p14="http://schemas.microsoft.com/office/powerpoint/2010/main" val="11306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CA0EE9-E9BD-D25A-DF7E-9F20A7820EB9}"/>
              </a:ext>
            </a:extLst>
          </p:cNvPr>
          <p:cNvSpPr>
            <a:spLocks noGrp="1"/>
          </p:cNvSpPr>
          <p:nvPr>
            <p:ph type="title"/>
          </p:nvPr>
        </p:nvSpPr>
        <p:spPr/>
        <p:txBody>
          <a:bodyPr/>
          <a:lstStyle/>
          <a:p>
            <a:r>
              <a:rPr lang="nb-NO" dirty="0">
                <a:cs typeface="Arial"/>
              </a:rPr>
              <a:t>Tips til gjennomføring av åpne møter</a:t>
            </a:r>
            <a:endParaRPr lang="nb-NO" dirty="0"/>
          </a:p>
        </p:txBody>
      </p:sp>
      <p:pic>
        <p:nvPicPr>
          <p:cNvPr id="5" name="Plassholder for innhold 4" descr="Et bilde som inneholder mann, klær, person, innendørs&#10;&#10;Automatisk generert beskrivelse">
            <a:extLst>
              <a:ext uri="{FF2B5EF4-FFF2-40B4-BE49-F238E27FC236}">
                <a16:creationId xmlns:a16="http://schemas.microsoft.com/office/drawing/2014/main" id="{B75B6D80-95A4-E39A-8F39-2A8CF73A28A4}"/>
              </a:ext>
            </a:extLst>
          </p:cNvPr>
          <p:cNvPicPr>
            <a:picLocks noGrp="1" noChangeAspect="1"/>
          </p:cNvPicPr>
          <p:nvPr>
            <p:ph sz="half" idx="1"/>
          </p:nvPr>
        </p:nvPicPr>
        <p:blipFill>
          <a:blip r:embed="rId3"/>
          <a:stretch>
            <a:fillRect/>
          </a:stretch>
        </p:blipFill>
        <p:spPr>
          <a:xfrm>
            <a:off x="438509" y="1850007"/>
            <a:ext cx="5635925" cy="3166763"/>
          </a:xfrm>
        </p:spPr>
      </p:pic>
      <p:sp>
        <p:nvSpPr>
          <p:cNvPr id="4" name="Plassholder for innhold 3">
            <a:extLst>
              <a:ext uri="{FF2B5EF4-FFF2-40B4-BE49-F238E27FC236}">
                <a16:creationId xmlns:a16="http://schemas.microsoft.com/office/drawing/2014/main" id="{5258E239-3D66-17FE-B094-80B56B6C06BD}"/>
              </a:ext>
            </a:extLst>
          </p:cNvPr>
          <p:cNvSpPr>
            <a:spLocks noGrp="1"/>
          </p:cNvSpPr>
          <p:nvPr>
            <p:ph sz="half" idx="2"/>
          </p:nvPr>
        </p:nvSpPr>
        <p:spPr/>
        <p:txBody>
          <a:bodyPr vert="horz" lIns="91440" tIns="45720" rIns="91440" bIns="45720" numCol="1" rtlCol="0" anchor="t">
            <a:normAutofit/>
          </a:bodyPr>
          <a:lstStyle/>
          <a:p>
            <a:r>
              <a:rPr lang="nb-NO" dirty="0">
                <a:cs typeface="Arial"/>
              </a:rPr>
              <a:t>Få med medlemmer på møtet </a:t>
            </a:r>
          </a:p>
          <a:p>
            <a:r>
              <a:rPr lang="nb-NO" dirty="0">
                <a:cs typeface="Arial"/>
              </a:rPr>
              <a:t>Reklamer gjennom stands, plakater og sosiale medier</a:t>
            </a:r>
          </a:p>
          <a:p>
            <a:r>
              <a:rPr lang="nb-NO" dirty="0">
                <a:cs typeface="Arial"/>
              </a:rPr>
              <a:t>Ha et tema som engasjerer </a:t>
            </a:r>
          </a:p>
          <a:p>
            <a:r>
              <a:rPr lang="nb-NO" dirty="0">
                <a:cs typeface="Arial"/>
              </a:rPr>
              <a:t>Ha enkel servering og kunstneriske innslag </a:t>
            </a:r>
          </a:p>
          <a:p>
            <a:r>
              <a:rPr lang="nb-NO" dirty="0">
                <a:cs typeface="Arial"/>
              </a:rPr>
              <a:t>Husk mangfold og takhøyde!</a:t>
            </a:r>
          </a:p>
        </p:txBody>
      </p:sp>
    </p:spTree>
    <p:extLst>
      <p:ext uri="{BB962C8B-B14F-4D97-AF65-F5344CB8AC3E}">
        <p14:creationId xmlns:p14="http://schemas.microsoft.com/office/powerpoint/2010/main" val="332147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F7DBF6-0853-7BEF-24F3-ABA6CB768136}"/>
              </a:ext>
            </a:extLst>
          </p:cNvPr>
          <p:cNvSpPr>
            <a:spLocks noGrp="1"/>
          </p:cNvSpPr>
          <p:nvPr>
            <p:ph type="title"/>
          </p:nvPr>
        </p:nvSpPr>
        <p:spPr/>
        <p:txBody>
          <a:bodyPr/>
          <a:lstStyle/>
          <a:p>
            <a:r>
              <a:rPr lang="nb-NO" dirty="0">
                <a:cs typeface="Arial"/>
              </a:rPr>
              <a:t>Diskusjon</a:t>
            </a:r>
            <a:endParaRPr lang="nb-NO" dirty="0"/>
          </a:p>
        </p:txBody>
      </p:sp>
      <p:sp>
        <p:nvSpPr>
          <p:cNvPr id="3" name="Plassholder for innhold 2">
            <a:extLst>
              <a:ext uri="{FF2B5EF4-FFF2-40B4-BE49-F238E27FC236}">
                <a16:creationId xmlns:a16="http://schemas.microsoft.com/office/drawing/2014/main" id="{68F77FF1-F14E-FA8F-6120-C196589287DF}"/>
              </a:ext>
            </a:extLst>
          </p:cNvPr>
          <p:cNvSpPr>
            <a:spLocks noGrp="1"/>
          </p:cNvSpPr>
          <p:nvPr>
            <p:ph idx="1"/>
          </p:nvPr>
        </p:nvSpPr>
        <p:spPr/>
        <p:txBody>
          <a:bodyPr vert="horz" lIns="91440" tIns="45720" rIns="91440" bIns="45720" numCol="1" rtlCol="0" anchor="t">
            <a:normAutofit/>
          </a:bodyPr>
          <a:lstStyle/>
          <a:p>
            <a:pPr marL="0" indent="0">
              <a:buNone/>
            </a:pPr>
            <a:endParaRPr lang="nb-NO"/>
          </a:p>
          <a:p>
            <a:pPr marL="514350" indent="-514350">
              <a:buAutoNum type="arabicParenR"/>
            </a:pPr>
            <a:r>
              <a:rPr lang="nb-NO" dirty="0">
                <a:latin typeface="Calibri"/>
                <a:cs typeface="Arial"/>
              </a:rPr>
              <a:t>Hvor gode er vi på å gjøre våre møteplasser til sosiale møteplasser? Hva kan vi eventuelt gjøre for å bli bedre? </a:t>
            </a:r>
            <a:endParaRPr lang="en-US" dirty="0">
              <a:latin typeface="Calibri"/>
              <a:cs typeface="Arial"/>
            </a:endParaRPr>
          </a:p>
          <a:p>
            <a:pPr marL="514350" indent="-514350">
              <a:buAutoNum type="arabicParenR"/>
            </a:pPr>
            <a:r>
              <a:rPr lang="nb-NO" dirty="0">
                <a:latin typeface="Calibri"/>
                <a:cs typeface="Arial"/>
              </a:rPr>
              <a:t>Hvilke rutiner har vi på å presentere oss selv og ta imot nye medlemmer når vi arrangerer åpne møter? </a:t>
            </a:r>
            <a:endParaRPr lang="en-US" dirty="0">
              <a:latin typeface="Calibri"/>
              <a:cs typeface="Arial"/>
            </a:endParaRPr>
          </a:p>
          <a:p>
            <a:pPr marL="514350" indent="-514350">
              <a:buAutoNum type="arabicParenR"/>
            </a:pPr>
            <a:endParaRPr lang="nb-NO" dirty="0"/>
          </a:p>
        </p:txBody>
      </p:sp>
    </p:spTree>
    <p:extLst>
      <p:ext uri="{BB962C8B-B14F-4D97-AF65-F5344CB8AC3E}">
        <p14:creationId xmlns:p14="http://schemas.microsoft.com/office/powerpoint/2010/main" val="266262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FC4690-26BF-A925-04F3-56808B0370C5}"/>
              </a:ext>
            </a:extLst>
          </p:cNvPr>
          <p:cNvSpPr>
            <a:spLocks noGrp="1"/>
          </p:cNvSpPr>
          <p:nvPr>
            <p:ph type="title"/>
          </p:nvPr>
        </p:nvSpPr>
        <p:spPr/>
        <p:txBody>
          <a:bodyPr/>
          <a:lstStyle/>
          <a:p>
            <a:r>
              <a:rPr lang="nb-NO" dirty="0">
                <a:cs typeface="Arial"/>
              </a:rPr>
              <a:t>Informasjonskampanjer</a:t>
            </a:r>
            <a:endParaRPr lang="nb-NO" dirty="0"/>
          </a:p>
        </p:txBody>
      </p:sp>
      <p:sp>
        <p:nvSpPr>
          <p:cNvPr id="3" name="Plassholder for tekst 2">
            <a:extLst>
              <a:ext uri="{FF2B5EF4-FFF2-40B4-BE49-F238E27FC236}">
                <a16:creationId xmlns:a16="http://schemas.microsoft.com/office/drawing/2014/main" id="{CDD87672-37DE-F8A4-E6D5-52D27F2973CE}"/>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96832569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presentasjon-bm" id="{97B725EE-3663-4B9D-BD7A-55A11D7840E6}" vid="{95ACD7D2-229A-4B3F-BCF1-3FC052E1B4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EF4818073E651458E5E9888559DE23A" ma:contentTypeVersion="21" ma:contentTypeDescription="Opprett et nytt dokument." ma:contentTypeScope="" ma:versionID="d0e796ce691ffe73c588490b320adc2f">
  <xsd:schema xmlns:xsd="http://www.w3.org/2001/XMLSchema" xmlns:xs="http://www.w3.org/2001/XMLSchema" xmlns:p="http://schemas.microsoft.com/office/2006/metadata/properties" xmlns:ns2="953aa11b-4b86-4762-aa3a-cb2659270843" xmlns:ns3="42b185ab-f8e4-438d-be19-c3ffc251a91b" targetNamespace="http://schemas.microsoft.com/office/2006/metadata/properties" ma:root="true" ma:fieldsID="7a04802bf51c641f1f254533e214d4cc" ns2:_="" ns3:_="">
    <xsd:import namespace="953aa11b-4b86-4762-aa3a-cb2659270843"/>
    <xsd:import namespace="42b185ab-f8e4-438d-be19-c3ffc251a9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a9acf86993974d6881787d5055a57c95" minOccurs="0"/>
                <xsd:element ref="ns3:Dokument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aa11b-4b86-4762-aa3a-cb2659270843"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TaxCatchAll" ma:index="25" nillable="true" ma:displayName="Taxonomy Catch All Column" ma:hidden="true" ma:list="{c37665c5-3ca7-4795-88ab-da03b1b23d36}" ma:internalName="TaxCatchAll" ma:showField="CatchAllData" ma:web="953aa11b-4b86-4762-aa3a-cb26592708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b185ab-f8e4-438d-be19-c3ffc251a9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a9acf86993974d6881787d5055a57c95" ma:index="20" nillable="true" ma:displayName="a9acf86993974d6881787d5055a57c95" ma:hidden="true" ma:internalName="a9acf86993974d6881787d5055a57c95">
      <xsd:simpleType>
        <xsd:restriction base="dms:Text"/>
      </xsd:simpleType>
    </xsd:element>
    <xsd:element name="Dokumentstatus" ma:index="21" nillable="true" ma:displayName="Dokumentstatus" ma:description="Oppgi status på dokumentet" ma:format="Dropdown" ma:internalName="Dokumentstatus">
      <xsd:simpleType>
        <xsd:restriction base="dms:Choice">
          <xsd:enumeration value="Ikke startet"/>
          <xsd:enumeration value="Under arbeid"/>
          <xsd:enumeration value="Ferdig "/>
          <xsd:enumeration value="Godkjent "/>
          <xsd:enumeration value="Til arkiv"/>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20736138-84a5-4e7d-b28a-5d3c7d0b4c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9acf86993974d6881787d5055a57c95 xmlns="42b185ab-f8e4-438d-be19-c3ffc251a91b" xsi:nil="true"/>
    <Dokumentstatus xmlns="42b185ab-f8e4-438d-be19-c3ffc251a91b" xsi:nil="true"/>
    <lcf76f155ced4ddcb4097134ff3c332f xmlns="42b185ab-f8e4-438d-be19-c3ffc251a91b">
      <Terms xmlns="http://schemas.microsoft.com/office/infopath/2007/PartnerControls"/>
    </lcf76f155ced4ddcb4097134ff3c332f>
    <TaxCatchAll xmlns="953aa11b-4b86-4762-aa3a-cb2659270843" xsi:nil="true"/>
  </documentManagement>
</p:properties>
</file>

<file path=customXml/itemProps1.xml><?xml version="1.0" encoding="utf-8"?>
<ds:datastoreItem xmlns:ds="http://schemas.openxmlformats.org/officeDocument/2006/customXml" ds:itemID="{5D18A9F6-D72C-4E80-9062-BFA31DD3ED13}">
  <ds:schemaRefs>
    <ds:schemaRef ds:uri="http://schemas.microsoft.com/sharepoint/v3/contenttype/forms"/>
  </ds:schemaRefs>
</ds:datastoreItem>
</file>

<file path=customXml/itemProps2.xml><?xml version="1.0" encoding="utf-8"?>
<ds:datastoreItem xmlns:ds="http://schemas.openxmlformats.org/officeDocument/2006/customXml" ds:itemID="{C14CE006-43A7-4440-A2D9-3601E5D02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aa11b-4b86-4762-aa3a-cb2659270843"/>
    <ds:schemaRef ds:uri="42b185ab-f8e4-438d-be19-c3ffc251a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AFFEE4-C784-4F25-AF35-D2C36EFA5D09}">
  <ds:schemaRefs>
    <ds:schemaRef ds:uri="http://schemas.microsoft.com/office/2006/metadata/properties"/>
    <ds:schemaRef ds:uri="http://schemas.microsoft.com/office/infopath/2007/PartnerControls"/>
    <ds:schemaRef ds:uri="42b185ab-f8e4-438d-be19-c3ffc251a91b"/>
    <ds:schemaRef ds:uri="953aa11b-4b86-4762-aa3a-cb2659270843"/>
  </ds:schemaRefs>
</ds:datastoreItem>
</file>

<file path=docProps/app.xml><?xml version="1.0" encoding="utf-8"?>
<Properties xmlns="http://schemas.openxmlformats.org/officeDocument/2006/extended-properties" xmlns:vt="http://schemas.openxmlformats.org/officeDocument/2006/docPropsVTypes">
  <Template>Mal-presentasjon-bm (2)</Template>
  <TotalTime>4</TotalTime>
  <Words>1225</Words>
  <Application>Microsoft Office PowerPoint</Application>
  <PresentationFormat>Widescreen</PresentationFormat>
  <Paragraphs>114</Paragraphs>
  <Slides>18</Slides>
  <Notes>6</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18</vt:i4>
      </vt:variant>
    </vt:vector>
  </HeadingPairs>
  <TitlesOfParts>
    <vt:vector size="22" baseType="lpstr">
      <vt:lpstr>Arial</vt:lpstr>
      <vt:lpstr>Calibri</vt:lpstr>
      <vt:lpstr>Courier New</vt:lpstr>
      <vt:lpstr>Office-tema</vt:lpstr>
      <vt:lpstr>Utadrettet aktivitet</vt:lpstr>
      <vt:lpstr>Læringsmål</vt:lpstr>
      <vt:lpstr>Innhold</vt:lpstr>
      <vt:lpstr>Stands og åpne møter</vt:lpstr>
      <vt:lpstr>Stands</vt:lpstr>
      <vt:lpstr>Diskusjon</vt:lpstr>
      <vt:lpstr>Tips til gjennomføring av åpne møter</vt:lpstr>
      <vt:lpstr>Diskusjon</vt:lpstr>
      <vt:lpstr>Informasjonskampanjer</vt:lpstr>
      <vt:lpstr>Viktige momenter i en informasjonskampanje</vt:lpstr>
      <vt:lpstr>Gruppeoppgave</vt:lpstr>
      <vt:lpstr>Sosiale medier</vt:lpstr>
      <vt:lpstr>Tips til bruk av sosiale medier</vt:lpstr>
      <vt:lpstr>Diskusjon</vt:lpstr>
      <vt:lpstr>Medieutspill</vt:lpstr>
      <vt:lpstr>Tips til å komme på med medieutspill</vt:lpstr>
      <vt:lpstr>Diskusjon og gruppeoppgave</vt:lpstr>
      <vt:lpstr>Har du en tilbakemelding til dette skoleringsopplegget?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Frida Aune Borstad</dc:creator>
  <cp:lastModifiedBy>Frida Aune Borstad</cp:lastModifiedBy>
  <cp:revision>137</cp:revision>
  <dcterms:created xsi:type="dcterms:W3CDTF">2024-09-17T12:02:14Z</dcterms:created>
  <dcterms:modified xsi:type="dcterms:W3CDTF">2024-09-29T13:40:31Z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0x0101001EF4818073E651458E5E9888559DE23A</vt:lpwstr>
  </property>
  <property fmtid="{D5CDD505-2E9C-101B-9397-08002B2CF9AE}" pid="3" name="Order">
    <vt:r8>3838100</vt:r8>
  </property>
  <property fmtid="{D5CDD505-2E9C-101B-9397-08002B2CF9AE}" pid="4" name="MediaServiceImageTags">
    <vt:lpwstr/>
  </property>
</Properties>
</file>