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24"/>
  </p:notesMasterIdLst>
  <p:sldIdLst>
    <p:sldId id="280" r:id="rId5"/>
    <p:sldId id="279" r:id="rId6"/>
    <p:sldId id="273" r:id="rId7"/>
    <p:sldId id="259" r:id="rId8"/>
    <p:sldId id="274" r:id="rId9"/>
    <p:sldId id="263" r:id="rId10"/>
    <p:sldId id="260" r:id="rId11"/>
    <p:sldId id="275" r:id="rId12"/>
    <p:sldId id="276" r:id="rId13"/>
    <p:sldId id="277" r:id="rId14"/>
    <p:sldId id="265" r:id="rId15"/>
    <p:sldId id="278" r:id="rId16"/>
    <p:sldId id="261" r:id="rId17"/>
    <p:sldId id="281" r:id="rId18"/>
    <p:sldId id="267" r:id="rId19"/>
    <p:sldId id="271" r:id="rId20"/>
    <p:sldId id="262" r:id="rId21"/>
    <p:sldId id="269" r:id="rId22"/>
    <p:sldId id="272" r:id="rId23"/>
  </p:sldIdLst>
  <p:sldSz cx="12192000" cy="6858000"/>
  <p:notesSz cx="6858000" cy="9144000"/>
  <p:defaultTextStyle>
    <a:defPPr>
      <a:defRPr lang="nb-NO" alt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7E4"/>
    <a:srgbClr val="8CB7BC"/>
    <a:srgbClr val="75B068"/>
    <a:srgbClr val="FFF1B4"/>
    <a:srgbClr val="8EC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F8033-38F7-2265-C40E-FABC49196420}" v="570" dt="2024-09-29T11:05:29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754" autoAdjust="0"/>
  </p:normalViewPr>
  <p:slideViewPr>
    <p:cSldViewPr snapToGrid="0">
      <p:cViewPr varScale="1">
        <p:scale>
          <a:sx n="92" d="100"/>
          <a:sy n="92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 Aune Borstad" userId="5bfc1410-7c08-4177-b324-ba9ce9d52253" providerId="ADAL" clId="{BC46DFDC-7BC8-44BD-9D2A-E686BB4A473A}"/>
    <pc:docChg chg="modSld">
      <pc:chgData name="Frida Aune Borstad" userId="5bfc1410-7c08-4177-b324-ba9ce9d52253" providerId="ADAL" clId="{BC46DFDC-7BC8-44BD-9D2A-E686BB4A473A}" dt="2024-09-29T11:33:48.499" v="0" actId="20577"/>
      <pc:docMkLst>
        <pc:docMk/>
      </pc:docMkLst>
      <pc:sldChg chg="modNotesTx">
        <pc:chgData name="Frida Aune Borstad" userId="5bfc1410-7c08-4177-b324-ba9ce9d52253" providerId="ADAL" clId="{BC46DFDC-7BC8-44BD-9D2A-E686BB4A473A}" dt="2024-09-29T11:33:48.499" v="0" actId="20577"/>
        <pc:sldMkLst>
          <pc:docMk/>
          <pc:sldMk cId="2150570439" sldId="262"/>
        </pc:sldMkLst>
      </pc:sldChg>
    </pc:docChg>
  </pc:docChgLst>
  <pc:docChgLst>
    <pc:chgData name="Frida Aune Borstad" userId="5bfc1410-7c08-4177-b324-ba9ce9d52253" providerId="ADAL" clId="{FA032260-822F-4A31-8A51-BCB8C537B2B4}"/>
    <pc:docChg chg="undo custSel addSld delSld modSld sldOrd">
      <pc:chgData name="Frida Aune Borstad" userId="5bfc1410-7c08-4177-b324-ba9ce9d52253" providerId="ADAL" clId="{FA032260-822F-4A31-8A51-BCB8C537B2B4}" dt="2024-03-19T15:25:10.653" v="459" actId="2696"/>
      <pc:docMkLst>
        <pc:docMk/>
      </pc:docMkLst>
      <pc:sldChg chg="modSp mod modNotesTx">
        <pc:chgData name="Frida Aune Borstad" userId="5bfc1410-7c08-4177-b324-ba9ce9d52253" providerId="ADAL" clId="{FA032260-822F-4A31-8A51-BCB8C537B2B4}" dt="2024-03-19T15:21:01.817" v="284" actId="20577"/>
        <pc:sldMkLst>
          <pc:docMk/>
          <pc:sldMk cId="1589263183" sldId="256"/>
        </pc:sldMkLst>
        <pc:spChg chg="mod">
          <ac:chgData name="Frida Aune Borstad" userId="5bfc1410-7c08-4177-b324-ba9ce9d52253" providerId="ADAL" clId="{FA032260-822F-4A31-8A51-BCB8C537B2B4}" dt="2024-03-19T15:21:01.817" v="284" actId="20577"/>
          <ac:spMkLst>
            <pc:docMk/>
            <pc:sldMk cId="1589263183" sldId="256"/>
            <ac:spMk id="2" creationId="{462E4B45-9F1A-139E-6E63-C6BCF6A223AF}"/>
          </ac:spMkLst>
        </pc:spChg>
      </pc:sldChg>
      <pc:sldChg chg="addSp delSp modSp del mod modClrScheme chgLayout modNotesTx">
        <pc:chgData name="Frida Aune Borstad" userId="5bfc1410-7c08-4177-b324-ba9ce9d52253" providerId="ADAL" clId="{FA032260-822F-4A31-8A51-BCB8C537B2B4}" dt="2024-03-19T15:25:10.653" v="459" actId="2696"/>
        <pc:sldMkLst>
          <pc:docMk/>
          <pc:sldMk cId="3771121633" sldId="257"/>
        </pc:sldMkLst>
        <pc:spChg chg="mod ord">
          <ac:chgData name="Frida Aune Borstad" userId="5bfc1410-7c08-4177-b324-ba9ce9d52253" providerId="ADAL" clId="{FA032260-822F-4A31-8A51-BCB8C537B2B4}" dt="2024-03-19T15:23:57.592" v="309" actId="700"/>
          <ac:spMkLst>
            <pc:docMk/>
            <pc:sldMk cId="3771121633" sldId="257"/>
            <ac:spMk id="2" creationId="{263D45D5-135F-85D0-6234-1AD2DF26202C}"/>
          </ac:spMkLst>
        </pc:spChg>
        <pc:spChg chg="add del mod ord">
          <ac:chgData name="Frida Aune Borstad" userId="5bfc1410-7c08-4177-b324-ba9ce9d52253" providerId="ADAL" clId="{FA032260-822F-4A31-8A51-BCB8C537B2B4}" dt="2024-03-19T15:22:10.162" v="294" actId="26606"/>
          <ac:spMkLst>
            <pc:docMk/>
            <pc:sldMk cId="3771121633" sldId="257"/>
            <ac:spMk id="3" creationId="{5BF12010-ED94-4B7D-7F4C-88351CFE3702}"/>
          </ac:spMkLst>
        </pc:spChg>
        <pc:spChg chg="add del">
          <ac:chgData name="Frida Aune Borstad" userId="5bfc1410-7c08-4177-b324-ba9ce9d52253" providerId="ADAL" clId="{FA032260-822F-4A31-8A51-BCB8C537B2B4}" dt="2024-03-19T15:06:56.335" v="24" actId="22"/>
          <ac:spMkLst>
            <pc:docMk/>
            <pc:sldMk cId="3771121633" sldId="257"/>
            <ac:spMk id="5" creationId="{D82C7964-2410-A981-F9F1-04F99DD8C450}"/>
          </ac:spMkLst>
        </pc:spChg>
        <pc:spChg chg="add mod ord">
          <ac:chgData name="Frida Aune Borstad" userId="5bfc1410-7c08-4177-b324-ba9ce9d52253" providerId="ADAL" clId="{FA032260-822F-4A31-8A51-BCB8C537B2B4}" dt="2024-03-19T15:23:57.592" v="309" actId="700"/>
          <ac:spMkLst>
            <pc:docMk/>
            <pc:sldMk cId="3771121633" sldId="257"/>
            <ac:spMk id="7" creationId="{CAF6E17F-F2A2-12CF-17E8-85A20F47745F}"/>
          </ac:spMkLst>
        </pc:spChg>
        <pc:graphicFrameChg chg="add del mod">
          <ac:chgData name="Frida Aune Borstad" userId="5bfc1410-7c08-4177-b324-ba9ce9d52253" providerId="ADAL" clId="{FA032260-822F-4A31-8A51-BCB8C537B2B4}" dt="2024-03-19T15:22:08.142" v="291" actId="26606"/>
          <ac:graphicFrameMkLst>
            <pc:docMk/>
            <pc:sldMk cId="3771121633" sldId="257"/>
            <ac:graphicFrameMk id="6" creationId="{DF266CE9-607A-AF6C-6A1E-B3783978B8F8}"/>
          </ac:graphicFrameMkLst>
        </pc:graphicFrameChg>
        <pc:graphicFrameChg chg="add del">
          <ac:chgData name="Frida Aune Borstad" userId="5bfc1410-7c08-4177-b324-ba9ce9d52253" providerId="ADAL" clId="{FA032260-822F-4A31-8A51-BCB8C537B2B4}" dt="2024-03-19T15:22:10.131" v="293" actId="26606"/>
          <ac:graphicFrameMkLst>
            <pc:docMk/>
            <pc:sldMk cId="3771121633" sldId="257"/>
            <ac:graphicFrameMk id="8" creationId="{E2388B71-419A-BB44-B31A-7455C9C4F94A}"/>
          </ac:graphicFrameMkLst>
        </pc:graphicFrameChg>
        <pc:graphicFrameChg chg="add mod ord modGraphic">
          <ac:chgData name="Frida Aune Borstad" userId="5bfc1410-7c08-4177-b324-ba9ce9d52253" providerId="ADAL" clId="{FA032260-822F-4A31-8A51-BCB8C537B2B4}" dt="2024-03-19T15:23:57.592" v="309" actId="700"/>
          <ac:graphicFrameMkLst>
            <pc:docMk/>
            <pc:sldMk cId="3771121633" sldId="257"/>
            <ac:graphicFrameMk id="10" creationId="{314F24FA-58A9-E06B-1900-1A5377DED3C2}"/>
          </ac:graphicFrameMkLst>
        </pc:graphicFrameChg>
      </pc:sldChg>
      <pc:sldChg chg="del modNotesTx">
        <pc:chgData name="Frida Aune Borstad" userId="5bfc1410-7c08-4177-b324-ba9ce9d52253" providerId="ADAL" clId="{FA032260-822F-4A31-8A51-BCB8C537B2B4}" dt="2024-03-19T15:21:41.746" v="288" actId="2696"/>
        <pc:sldMkLst>
          <pc:docMk/>
          <pc:sldMk cId="1535329778" sldId="258"/>
        </pc:sldMkLst>
      </pc:sldChg>
      <pc:sldChg chg="modSp mod">
        <pc:chgData name="Frida Aune Borstad" userId="5bfc1410-7c08-4177-b324-ba9ce9d52253" providerId="ADAL" clId="{FA032260-822F-4A31-8A51-BCB8C537B2B4}" dt="2024-03-15T13:41:05.255" v="11" actId="20577"/>
        <pc:sldMkLst>
          <pc:docMk/>
          <pc:sldMk cId="3509504972" sldId="259"/>
        </pc:sldMkLst>
        <pc:spChg chg="mod">
          <ac:chgData name="Frida Aune Borstad" userId="5bfc1410-7c08-4177-b324-ba9ce9d52253" providerId="ADAL" clId="{FA032260-822F-4A31-8A51-BCB8C537B2B4}" dt="2024-03-15T13:41:05.255" v="11" actId="20577"/>
          <ac:spMkLst>
            <pc:docMk/>
            <pc:sldMk cId="3509504972" sldId="259"/>
            <ac:spMk id="2" creationId="{0CCDC142-992A-409A-477D-2BD3F7FABCBC}"/>
          </ac:spMkLst>
        </pc:spChg>
      </pc:sldChg>
      <pc:sldChg chg="modSp mod">
        <pc:chgData name="Frida Aune Borstad" userId="5bfc1410-7c08-4177-b324-ba9ce9d52253" providerId="ADAL" clId="{FA032260-822F-4A31-8A51-BCB8C537B2B4}" dt="2024-03-19T15:16:01.139" v="147" actId="20577"/>
        <pc:sldMkLst>
          <pc:docMk/>
          <pc:sldMk cId="718146016" sldId="261"/>
        </pc:sldMkLst>
        <pc:spChg chg="mod">
          <ac:chgData name="Frida Aune Borstad" userId="5bfc1410-7c08-4177-b324-ba9ce9d52253" providerId="ADAL" clId="{FA032260-822F-4A31-8A51-BCB8C537B2B4}" dt="2024-03-19T15:16:01.139" v="147" actId="20577"/>
          <ac:spMkLst>
            <pc:docMk/>
            <pc:sldMk cId="718146016" sldId="261"/>
            <ac:spMk id="2" creationId="{78DD70A1-D499-59D6-ACA4-4C7D1E135BD0}"/>
          </ac:spMkLst>
        </pc:spChg>
      </pc:sldChg>
      <pc:sldChg chg="addSp delSp modSp mod modClrScheme chgLayout">
        <pc:chgData name="Frida Aune Borstad" userId="5bfc1410-7c08-4177-b324-ba9ce9d52253" providerId="ADAL" clId="{FA032260-822F-4A31-8A51-BCB8C537B2B4}" dt="2024-03-19T15:23:34.374" v="305" actId="6549"/>
        <pc:sldMkLst>
          <pc:docMk/>
          <pc:sldMk cId="4190460292" sldId="263"/>
        </pc:sldMkLst>
        <pc:spChg chg="add mod">
          <ac:chgData name="Frida Aune Borstad" userId="5bfc1410-7c08-4177-b324-ba9ce9d52253" providerId="ADAL" clId="{FA032260-822F-4A31-8A51-BCB8C537B2B4}" dt="2024-03-19T15:22:48.696" v="298" actId="11529"/>
          <ac:spMkLst>
            <pc:docMk/>
            <pc:sldMk cId="4190460292" sldId="263"/>
            <ac:spMk id="2" creationId="{1F5817A2-F00A-827B-DB5E-AFA1A1804098}"/>
          </ac:spMkLst>
        </pc:spChg>
        <pc:spChg chg="mod ord">
          <ac:chgData name="Frida Aune Borstad" userId="5bfc1410-7c08-4177-b324-ba9ce9d52253" providerId="ADAL" clId="{FA032260-822F-4A31-8A51-BCB8C537B2B4}" dt="2024-03-19T15:23:33.741" v="304" actId="700"/>
          <ac:spMkLst>
            <pc:docMk/>
            <pc:sldMk cId="4190460292" sldId="263"/>
            <ac:spMk id="4" creationId="{7ECEE232-BB7D-B478-6FF1-DF8C783CE292}"/>
          </ac:spMkLst>
        </pc:spChg>
        <pc:spChg chg="add del mod ord">
          <ac:chgData name="Frida Aune Borstad" userId="5bfc1410-7c08-4177-b324-ba9ce9d52253" providerId="ADAL" clId="{FA032260-822F-4A31-8A51-BCB8C537B2B4}" dt="2024-03-19T15:23:34.374" v="305" actId="6549"/>
          <ac:spMkLst>
            <pc:docMk/>
            <pc:sldMk cId="4190460292" sldId="263"/>
            <ac:spMk id="5" creationId="{A0D48D83-4543-740A-5FFF-16A6302D273D}"/>
          </ac:spMkLst>
        </pc:spChg>
        <pc:graphicFrameChg chg="add del mod">
          <ac:chgData name="Frida Aune Borstad" userId="5bfc1410-7c08-4177-b324-ba9ce9d52253" providerId="ADAL" clId="{FA032260-822F-4A31-8A51-BCB8C537B2B4}" dt="2024-03-19T15:23:02.250" v="299" actId="26606"/>
          <ac:graphicFrameMkLst>
            <pc:docMk/>
            <pc:sldMk cId="4190460292" sldId="263"/>
            <ac:graphicFrameMk id="7" creationId="{4AC8F200-D774-096B-0281-60E63CC7E9BE}"/>
          </ac:graphicFrameMkLst>
        </pc:graphicFrameChg>
        <pc:graphicFrameChg chg="add del mod">
          <ac:chgData name="Frida Aune Borstad" userId="5bfc1410-7c08-4177-b324-ba9ce9d52253" providerId="ADAL" clId="{FA032260-822F-4A31-8A51-BCB8C537B2B4}" dt="2024-03-19T15:23:30.288" v="303" actId="26606"/>
          <ac:graphicFrameMkLst>
            <pc:docMk/>
            <pc:sldMk cId="4190460292" sldId="263"/>
            <ac:graphicFrameMk id="8" creationId="{14178220-CB9E-F712-7D3C-28BEFB5E7811}"/>
          </ac:graphicFrameMkLst>
        </pc:graphicFrameChg>
      </pc:sldChg>
      <pc:sldChg chg="del">
        <pc:chgData name="Frida Aune Borstad" userId="5bfc1410-7c08-4177-b324-ba9ce9d52253" providerId="ADAL" clId="{FA032260-822F-4A31-8A51-BCB8C537B2B4}" dt="2024-03-19T15:21:38.486" v="287" actId="2696"/>
        <pc:sldMkLst>
          <pc:docMk/>
          <pc:sldMk cId="122076815" sldId="264"/>
        </pc:sldMkLst>
      </pc:sldChg>
      <pc:sldChg chg="modSp mod">
        <pc:chgData name="Frida Aune Borstad" userId="5bfc1410-7c08-4177-b324-ba9ce9d52253" providerId="ADAL" clId="{FA032260-822F-4A31-8A51-BCB8C537B2B4}" dt="2024-03-19T15:15:44.983" v="144" actId="20577"/>
        <pc:sldMkLst>
          <pc:docMk/>
          <pc:sldMk cId="2004057482" sldId="265"/>
        </pc:sldMkLst>
        <pc:spChg chg="mod">
          <ac:chgData name="Frida Aune Borstad" userId="5bfc1410-7c08-4177-b324-ba9ce9d52253" providerId="ADAL" clId="{FA032260-822F-4A31-8A51-BCB8C537B2B4}" dt="2024-03-19T15:15:44.983" v="144" actId="20577"/>
          <ac:spMkLst>
            <pc:docMk/>
            <pc:sldMk cId="2004057482" sldId="265"/>
            <ac:spMk id="4" creationId="{876F5209-6A1A-4F20-B0AB-4169ECEF4AE0}"/>
          </ac:spMkLst>
        </pc:spChg>
        <pc:spChg chg="mod">
          <ac:chgData name="Frida Aune Borstad" userId="5bfc1410-7c08-4177-b324-ba9ce9d52253" providerId="ADAL" clId="{FA032260-822F-4A31-8A51-BCB8C537B2B4}" dt="2024-03-19T15:15:27.441" v="132" actId="20577"/>
          <ac:spMkLst>
            <pc:docMk/>
            <pc:sldMk cId="2004057482" sldId="265"/>
            <ac:spMk id="5" creationId="{70081F73-419E-1492-87B7-303B95803D31}"/>
          </ac:spMkLst>
        </pc:spChg>
      </pc:sldChg>
      <pc:sldChg chg="del">
        <pc:chgData name="Frida Aune Borstad" userId="5bfc1410-7c08-4177-b324-ba9ce9d52253" providerId="ADAL" clId="{FA032260-822F-4A31-8A51-BCB8C537B2B4}" dt="2024-03-19T15:21:35.282" v="286" actId="2696"/>
        <pc:sldMkLst>
          <pc:docMk/>
          <pc:sldMk cId="3673621658" sldId="266"/>
        </pc:sldMkLst>
      </pc:sldChg>
      <pc:sldChg chg="modSp mod">
        <pc:chgData name="Frida Aune Borstad" userId="5bfc1410-7c08-4177-b324-ba9ce9d52253" providerId="ADAL" clId="{FA032260-822F-4A31-8A51-BCB8C537B2B4}" dt="2024-03-19T15:18:31.311" v="211" actId="20577"/>
        <pc:sldMkLst>
          <pc:docMk/>
          <pc:sldMk cId="4037813255" sldId="267"/>
        </pc:sldMkLst>
        <pc:spChg chg="mod">
          <ac:chgData name="Frida Aune Borstad" userId="5bfc1410-7c08-4177-b324-ba9ce9d52253" providerId="ADAL" clId="{FA032260-822F-4A31-8A51-BCB8C537B2B4}" dt="2024-03-19T15:16:20.376" v="163" actId="403"/>
          <ac:spMkLst>
            <pc:docMk/>
            <pc:sldMk cId="4037813255" sldId="267"/>
            <ac:spMk id="6" creationId="{F5031886-005E-25B1-51C0-8F763E2AB0EB}"/>
          </ac:spMkLst>
        </pc:spChg>
        <pc:spChg chg="mod">
          <ac:chgData name="Frida Aune Borstad" userId="5bfc1410-7c08-4177-b324-ba9ce9d52253" providerId="ADAL" clId="{FA032260-822F-4A31-8A51-BCB8C537B2B4}" dt="2024-03-19T15:18:31.311" v="211" actId="20577"/>
          <ac:spMkLst>
            <pc:docMk/>
            <pc:sldMk cId="4037813255" sldId="267"/>
            <ac:spMk id="7" creationId="{E1943E91-019D-327A-72A0-C33465B5D2A8}"/>
          </ac:spMkLst>
        </pc:spChg>
      </pc:sldChg>
      <pc:sldChg chg="del">
        <pc:chgData name="Frida Aune Borstad" userId="5bfc1410-7c08-4177-b324-ba9ce9d52253" providerId="ADAL" clId="{FA032260-822F-4A31-8A51-BCB8C537B2B4}" dt="2024-03-19T15:21:31.927" v="285" actId="2696"/>
        <pc:sldMkLst>
          <pc:docMk/>
          <pc:sldMk cId="4107678406" sldId="268"/>
        </pc:sldMkLst>
      </pc:sldChg>
      <pc:sldChg chg="modSp mod">
        <pc:chgData name="Frida Aune Borstad" userId="5bfc1410-7c08-4177-b324-ba9ce9d52253" providerId="ADAL" clId="{FA032260-822F-4A31-8A51-BCB8C537B2B4}" dt="2024-03-19T15:19:28.267" v="225" actId="20577"/>
        <pc:sldMkLst>
          <pc:docMk/>
          <pc:sldMk cId="1074596941" sldId="269"/>
        </pc:sldMkLst>
        <pc:spChg chg="mod">
          <ac:chgData name="Frida Aune Borstad" userId="5bfc1410-7c08-4177-b324-ba9ce9d52253" providerId="ADAL" clId="{FA032260-822F-4A31-8A51-BCB8C537B2B4}" dt="2024-03-19T15:19:09.228" v="217" actId="403"/>
          <ac:spMkLst>
            <pc:docMk/>
            <pc:sldMk cId="1074596941" sldId="269"/>
            <ac:spMk id="4" creationId="{6EA5CC2A-EA24-5A73-DF48-D48C50D1428E}"/>
          </ac:spMkLst>
        </pc:spChg>
        <pc:spChg chg="mod">
          <ac:chgData name="Frida Aune Borstad" userId="5bfc1410-7c08-4177-b324-ba9ce9d52253" providerId="ADAL" clId="{FA032260-822F-4A31-8A51-BCB8C537B2B4}" dt="2024-03-19T15:19:28.267" v="225" actId="20577"/>
          <ac:spMkLst>
            <pc:docMk/>
            <pc:sldMk cId="1074596941" sldId="269"/>
            <ac:spMk id="5" creationId="{52C81F87-90CB-08E9-E9EF-11264E60FCED}"/>
          </ac:spMkLst>
        </pc:spChg>
      </pc:sldChg>
      <pc:sldChg chg="modSp mod">
        <pc:chgData name="Frida Aune Borstad" userId="5bfc1410-7c08-4177-b324-ba9ce9d52253" providerId="ADAL" clId="{FA032260-822F-4A31-8A51-BCB8C537B2B4}" dt="2024-03-19T15:09:53.924" v="114" actId="403"/>
        <pc:sldMkLst>
          <pc:docMk/>
          <pc:sldMk cId="1053148248" sldId="270"/>
        </pc:sldMkLst>
        <pc:spChg chg="mod">
          <ac:chgData name="Frida Aune Borstad" userId="5bfc1410-7c08-4177-b324-ba9ce9d52253" providerId="ADAL" clId="{FA032260-822F-4A31-8A51-BCB8C537B2B4}" dt="2024-03-19T15:09:53.924" v="114" actId="403"/>
          <ac:spMkLst>
            <pc:docMk/>
            <pc:sldMk cId="1053148248" sldId="270"/>
            <ac:spMk id="2" creationId="{CF933DDC-1CE6-33D9-46DA-95E75DA014B4}"/>
          </ac:spMkLst>
        </pc:spChg>
        <pc:spChg chg="mod">
          <ac:chgData name="Frida Aune Borstad" userId="5bfc1410-7c08-4177-b324-ba9ce9d52253" providerId="ADAL" clId="{FA032260-822F-4A31-8A51-BCB8C537B2B4}" dt="2024-03-19T15:09:07.169" v="109" actId="403"/>
          <ac:spMkLst>
            <pc:docMk/>
            <pc:sldMk cId="1053148248" sldId="270"/>
            <ac:spMk id="3" creationId="{6EF55E02-04A1-65CA-8501-493508DA5E49}"/>
          </ac:spMkLst>
        </pc:spChg>
      </pc:sldChg>
      <pc:sldChg chg="modSp new mod">
        <pc:chgData name="Frida Aune Borstad" userId="5bfc1410-7c08-4177-b324-ba9ce9d52253" providerId="ADAL" clId="{FA032260-822F-4A31-8A51-BCB8C537B2B4}" dt="2024-03-19T15:17:43.677" v="197" actId="404"/>
        <pc:sldMkLst>
          <pc:docMk/>
          <pc:sldMk cId="1057463820" sldId="271"/>
        </pc:sldMkLst>
        <pc:spChg chg="mod">
          <ac:chgData name="Frida Aune Borstad" userId="5bfc1410-7c08-4177-b324-ba9ce9d52253" providerId="ADAL" clId="{FA032260-822F-4A31-8A51-BCB8C537B2B4}" dt="2024-03-19T15:16:47.588" v="178" actId="403"/>
          <ac:spMkLst>
            <pc:docMk/>
            <pc:sldMk cId="1057463820" sldId="271"/>
            <ac:spMk id="2" creationId="{3F7B5D9F-ECC7-846F-950D-F4A936CAB809}"/>
          </ac:spMkLst>
        </pc:spChg>
        <pc:spChg chg="mod">
          <ac:chgData name="Frida Aune Borstad" userId="5bfc1410-7c08-4177-b324-ba9ce9d52253" providerId="ADAL" clId="{FA032260-822F-4A31-8A51-BCB8C537B2B4}" dt="2024-03-19T15:17:43.677" v="197" actId="404"/>
          <ac:spMkLst>
            <pc:docMk/>
            <pc:sldMk cId="1057463820" sldId="271"/>
            <ac:spMk id="3" creationId="{0502DF6E-8100-6870-E48C-8BF0BC2A7C00}"/>
          </ac:spMkLst>
        </pc:spChg>
      </pc:sldChg>
      <pc:sldChg chg="modSp new mod ord">
        <pc:chgData name="Frida Aune Borstad" userId="5bfc1410-7c08-4177-b324-ba9ce9d52253" providerId="ADAL" clId="{FA032260-822F-4A31-8A51-BCB8C537B2B4}" dt="2024-03-19T15:20:48.805" v="265" actId="20577"/>
        <pc:sldMkLst>
          <pc:docMk/>
          <pc:sldMk cId="2046937942" sldId="272"/>
        </pc:sldMkLst>
        <pc:spChg chg="mod">
          <ac:chgData name="Frida Aune Borstad" userId="5bfc1410-7c08-4177-b324-ba9ce9d52253" providerId="ADAL" clId="{FA032260-822F-4A31-8A51-BCB8C537B2B4}" dt="2024-03-19T15:20:48.805" v="265" actId="20577"/>
          <ac:spMkLst>
            <pc:docMk/>
            <pc:sldMk cId="2046937942" sldId="272"/>
            <ac:spMk id="2" creationId="{F3C25D24-478F-FCC6-F632-496C23F5D8EB}"/>
          </ac:spMkLst>
        </pc:spChg>
      </pc:sldChg>
      <pc:sldChg chg="modSp new mod">
        <pc:chgData name="Frida Aune Borstad" userId="5bfc1410-7c08-4177-b324-ba9ce9d52253" providerId="ADAL" clId="{FA032260-822F-4A31-8A51-BCB8C537B2B4}" dt="2024-03-19T15:25:06.307" v="458" actId="20577"/>
        <pc:sldMkLst>
          <pc:docMk/>
          <pc:sldMk cId="845430372" sldId="273"/>
        </pc:sldMkLst>
        <pc:spChg chg="mod">
          <ac:chgData name="Frida Aune Borstad" userId="5bfc1410-7c08-4177-b324-ba9ce9d52253" providerId="ADAL" clId="{FA032260-822F-4A31-8A51-BCB8C537B2B4}" dt="2024-03-19T15:24:15.433" v="321" actId="403"/>
          <ac:spMkLst>
            <pc:docMk/>
            <pc:sldMk cId="845430372" sldId="273"/>
            <ac:spMk id="2" creationId="{70B7B068-B4FB-1AC5-2576-622805DA4685}"/>
          </ac:spMkLst>
        </pc:spChg>
        <pc:spChg chg="mod">
          <ac:chgData name="Frida Aune Borstad" userId="5bfc1410-7c08-4177-b324-ba9ce9d52253" providerId="ADAL" clId="{FA032260-822F-4A31-8A51-BCB8C537B2B4}" dt="2024-03-19T15:25:06.307" v="458" actId="20577"/>
          <ac:spMkLst>
            <pc:docMk/>
            <pc:sldMk cId="845430372" sldId="273"/>
            <ac:spMk id="3" creationId="{D2C33578-48A2-D231-CF08-3E5CCF92C0BD}"/>
          </ac:spMkLst>
        </pc:spChg>
      </pc:sldChg>
    </pc:docChg>
  </pc:docChgLst>
  <pc:docChgLst>
    <pc:chgData name="Frida Aune Borstad" userId="S::frida.aune.borstad@neitileu.no::5bfc1410-7c08-4177-b324-ba9ce9d52253" providerId="AD" clId="Web-{BC7F8033-38F7-2265-C40E-FABC49196420}"/>
    <pc:docChg chg="addSld delSld modSld">
      <pc:chgData name="Frida Aune Borstad" userId="S::frida.aune.borstad@neitileu.no::5bfc1410-7c08-4177-b324-ba9ce9d52253" providerId="AD" clId="Web-{BC7F8033-38F7-2265-C40E-FABC49196420}" dt="2024-09-29T11:03:56.291" v="568" actId="20577"/>
      <pc:docMkLst>
        <pc:docMk/>
      </pc:docMkLst>
      <pc:sldChg chg="delSp modSp del">
        <pc:chgData name="Frida Aune Borstad" userId="S::frida.aune.borstad@neitileu.no::5bfc1410-7c08-4177-b324-ba9ce9d52253" providerId="AD" clId="Web-{BC7F8033-38F7-2265-C40E-FABC49196420}" dt="2024-09-27T13:34:52.763" v="109"/>
        <pc:sldMkLst>
          <pc:docMk/>
          <pc:sldMk cId="1589263183" sldId="256"/>
        </pc:sldMkLst>
        <pc:spChg chg="mod">
          <ac:chgData name="Frida Aune Borstad" userId="S::frida.aune.borstad@neitileu.no::5bfc1410-7c08-4177-b324-ba9ce9d52253" providerId="AD" clId="Web-{BC7F8033-38F7-2265-C40E-FABC49196420}" dt="2024-09-27T13:34:12.856" v="95" actId="20577"/>
          <ac:spMkLst>
            <pc:docMk/>
            <pc:sldMk cId="1589263183" sldId="256"/>
            <ac:spMk id="2" creationId="{462E4B45-9F1A-139E-6E63-C6BCF6A223AF}"/>
          </ac:spMkLst>
        </pc:spChg>
        <pc:picChg chg="del">
          <ac:chgData name="Frida Aune Borstad" userId="S::frida.aune.borstad@neitileu.no::5bfc1410-7c08-4177-b324-ba9ce9d52253" providerId="AD" clId="Web-{BC7F8033-38F7-2265-C40E-FABC49196420}" dt="2024-09-27T13:28:39.695" v="3"/>
          <ac:picMkLst>
            <pc:docMk/>
            <pc:sldMk cId="1589263183" sldId="256"/>
            <ac:picMk id="4" creationId="{ADEDE5BF-76C1-E732-FA64-582D682D178F}"/>
          </ac:picMkLst>
        </pc:picChg>
      </pc:sldChg>
      <pc:sldChg chg="modNotes">
        <pc:chgData name="Frida Aune Borstad" userId="S::frida.aune.borstad@neitileu.no::5bfc1410-7c08-4177-b324-ba9ce9d52253" providerId="AD" clId="Web-{BC7F8033-38F7-2265-C40E-FABC49196420}" dt="2024-09-27T13:45:16.256" v="254"/>
        <pc:sldMkLst>
          <pc:docMk/>
          <pc:sldMk cId="2150570439" sldId="262"/>
        </pc:sldMkLst>
      </pc:sldChg>
      <pc:sldChg chg="delSp modSp mod setBg modClrScheme chgLayout">
        <pc:chgData name="Frida Aune Borstad" userId="S::frida.aune.borstad@neitileu.no::5bfc1410-7c08-4177-b324-ba9ce9d52253" providerId="AD" clId="Web-{BC7F8033-38F7-2265-C40E-FABC49196420}" dt="2024-09-27T13:35:40.748" v="115" actId="20577"/>
        <pc:sldMkLst>
          <pc:docMk/>
          <pc:sldMk cId="4190460292" sldId="263"/>
        </pc:sldMkLst>
        <pc:spChg chg="mod ord">
          <ac:chgData name="Frida Aune Borstad" userId="S::frida.aune.borstad@neitileu.no::5bfc1410-7c08-4177-b324-ba9ce9d52253" providerId="AD" clId="Web-{BC7F8033-38F7-2265-C40E-FABC49196420}" dt="2024-09-27T13:28:26.554" v="2"/>
          <ac:spMkLst>
            <pc:docMk/>
            <pc:sldMk cId="4190460292" sldId="263"/>
            <ac:spMk id="4" creationId="{7ECEE232-BB7D-B478-6FF1-DF8C783CE292}"/>
          </ac:spMkLst>
        </pc:spChg>
        <pc:spChg chg="mod ord">
          <ac:chgData name="Frida Aune Borstad" userId="S::frida.aune.borstad@neitileu.no::5bfc1410-7c08-4177-b324-ba9ce9d52253" providerId="AD" clId="Web-{BC7F8033-38F7-2265-C40E-FABC49196420}" dt="2024-09-27T13:35:40.748" v="115" actId="20577"/>
          <ac:spMkLst>
            <pc:docMk/>
            <pc:sldMk cId="4190460292" sldId="263"/>
            <ac:spMk id="5" creationId="{A0D48D83-4543-740A-5FFF-16A6302D273D}"/>
          </ac:spMkLst>
        </pc:spChg>
        <pc:picChg chg="del">
          <ac:chgData name="Frida Aune Borstad" userId="S::frida.aune.borstad@neitileu.no::5bfc1410-7c08-4177-b324-ba9ce9d52253" providerId="AD" clId="Web-{BC7F8033-38F7-2265-C40E-FABC49196420}" dt="2024-09-27T13:28:12.976" v="0"/>
          <ac:picMkLst>
            <pc:docMk/>
            <pc:sldMk cId="4190460292" sldId="263"/>
            <ac:picMk id="6" creationId="{AF2FBFCE-96B5-65A5-14A6-0FA095512A7C}"/>
          </ac:picMkLst>
        </pc:picChg>
      </pc:sldChg>
      <pc:sldChg chg="delSp mod setBg">
        <pc:chgData name="Frida Aune Borstad" userId="S::frida.aune.borstad@neitileu.no::5bfc1410-7c08-4177-b324-ba9ce9d52253" providerId="AD" clId="Web-{BC7F8033-38F7-2265-C40E-FABC49196420}" dt="2024-09-27T13:33:11.339" v="85"/>
        <pc:sldMkLst>
          <pc:docMk/>
          <pc:sldMk cId="2004057482" sldId="265"/>
        </pc:sldMkLst>
        <pc:picChg chg="del">
          <ac:chgData name="Frida Aune Borstad" userId="S::frida.aune.borstad@neitileu.no::5bfc1410-7c08-4177-b324-ba9ce9d52253" providerId="AD" clId="Web-{BC7F8033-38F7-2265-C40E-FABC49196420}" dt="2024-09-27T13:30:56.587" v="61"/>
          <ac:picMkLst>
            <pc:docMk/>
            <pc:sldMk cId="2004057482" sldId="265"/>
            <ac:picMk id="2" creationId="{4ECE884D-C871-80DC-ACF4-2A4F3F27ED17}"/>
          </ac:picMkLst>
        </pc:picChg>
      </pc:sldChg>
      <pc:sldChg chg="delSp mod setBg">
        <pc:chgData name="Frida Aune Borstad" userId="S::frida.aune.borstad@neitileu.no::5bfc1410-7c08-4177-b324-ba9ce9d52253" providerId="AD" clId="Web-{BC7F8033-38F7-2265-C40E-FABC49196420}" dt="2024-09-27T13:33:03.214" v="84"/>
        <pc:sldMkLst>
          <pc:docMk/>
          <pc:sldMk cId="4037813255" sldId="267"/>
        </pc:sldMkLst>
        <pc:picChg chg="del">
          <ac:chgData name="Frida Aune Borstad" userId="S::frida.aune.borstad@neitileu.no::5bfc1410-7c08-4177-b324-ba9ce9d52253" providerId="AD" clId="Web-{BC7F8033-38F7-2265-C40E-FABC49196420}" dt="2024-09-27T13:31:00.681" v="63"/>
          <ac:picMkLst>
            <pc:docMk/>
            <pc:sldMk cId="4037813255" sldId="267"/>
            <ac:picMk id="2" creationId="{67FBD4BE-7C0E-4627-8562-27417D799DF6}"/>
          </ac:picMkLst>
        </pc:picChg>
      </pc:sldChg>
      <pc:sldChg chg="delSp modSp mod setBg">
        <pc:chgData name="Frida Aune Borstad" userId="S::frida.aune.borstad@neitileu.no::5bfc1410-7c08-4177-b324-ba9ce9d52253" providerId="AD" clId="Web-{BC7F8033-38F7-2265-C40E-FABC49196420}" dt="2024-09-29T10:24:16.595" v="331" actId="20577"/>
        <pc:sldMkLst>
          <pc:docMk/>
          <pc:sldMk cId="1074596941" sldId="269"/>
        </pc:sldMkLst>
        <pc:spChg chg="mod">
          <ac:chgData name="Frida Aune Borstad" userId="S::frida.aune.borstad@neitileu.no::5bfc1410-7c08-4177-b324-ba9ce9d52253" providerId="AD" clId="Web-{BC7F8033-38F7-2265-C40E-FABC49196420}" dt="2024-09-29T10:24:16.595" v="331" actId="20577"/>
          <ac:spMkLst>
            <pc:docMk/>
            <pc:sldMk cId="1074596941" sldId="269"/>
            <ac:spMk id="5" creationId="{52C81F87-90CB-08E9-E9EF-11264E60FCED}"/>
          </ac:spMkLst>
        </pc:spChg>
        <pc:picChg chg="del">
          <ac:chgData name="Frida Aune Borstad" userId="S::frida.aune.borstad@neitileu.no::5bfc1410-7c08-4177-b324-ba9ce9d52253" providerId="AD" clId="Web-{BC7F8033-38F7-2265-C40E-FABC49196420}" dt="2024-09-27T13:31:03.822" v="65"/>
          <ac:picMkLst>
            <pc:docMk/>
            <pc:sldMk cId="1074596941" sldId="269"/>
            <ac:picMk id="2" creationId="{72E3BD57-0469-64B9-E8ED-C30556274CC7}"/>
          </ac:picMkLst>
        </pc:picChg>
      </pc:sldChg>
      <pc:sldChg chg="delSp modSp mod setBg">
        <pc:chgData name="Frida Aune Borstad" userId="S::frida.aune.borstad@neitileu.no::5bfc1410-7c08-4177-b324-ba9ce9d52253" providerId="AD" clId="Web-{BC7F8033-38F7-2265-C40E-FABC49196420}" dt="2024-09-29T11:03:56.291" v="568" actId="20577"/>
        <pc:sldMkLst>
          <pc:docMk/>
          <pc:sldMk cId="1057463820" sldId="271"/>
        </pc:sldMkLst>
        <pc:spChg chg="mod">
          <ac:chgData name="Frida Aune Borstad" userId="S::frida.aune.borstad@neitileu.no::5bfc1410-7c08-4177-b324-ba9ce9d52253" providerId="AD" clId="Web-{BC7F8033-38F7-2265-C40E-FABC49196420}" dt="2024-09-29T11:03:56.291" v="568" actId="20577"/>
          <ac:spMkLst>
            <pc:docMk/>
            <pc:sldMk cId="1057463820" sldId="271"/>
            <ac:spMk id="2" creationId="{3F7B5D9F-ECC7-846F-950D-F4A936CAB809}"/>
          </ac:spMkLst>
        </pc:spChg>
        <pc:spChg chg="mod">
          <ac:chgData name="Frida Aune Borstad" userId="S::frida.aune.borstad@neitileu.no::5bfc1410-7c08-4177-b324-ba9ce9d52253" providerId="AD" clId="Web-{BC7F8033-38F7-2265-C40E-FABC49196420}" dt="2024-09-29T11:03:50.588" v="564" actId="20577"/>
          <ac:spMkLst>
            <pc:docMk/>
            <pc:sldMk cId="1057463820" sldId="271"/>
            <ac:spMk id="3" creationId="{0502DF6E-8100-6870-E48C-8BF0BC2A7C00}"/>
          </ac:spMkLst>
        </pc:spChg>
        <pc:picChg chg="del">
          <ac:chgData name="Frida Aune Borstad" userId="S::frida.aune.borstad@neitileu.no::5bfc1410-7c08-4177-b324-ba9ce9d52253" providerId="AD" clId="Web-{BC7F8033-38F7-2265-C40E-FABC49196420}" dt="2024-09-27T13:31:02.212" v="64"/>
          <ac:picMkLst>
            <pc:docMk/>
            <pc:sldMk cId="1057463820" sldId="271"/>
            <ac:picMk id="6" creationId="{48EC7321-B8F7-BEFA-74AC-142F6AD29814}"/>
          </ac:picMkLst>
        </pc:picChg>
      </pc:sldChg>
      <pc:sldChg chg="addSp delSp modSp">
        <pc:chgData name="Frida Aune Borstad" userId="S::frida.aune.borstad@neitileu.no::5bfc1410-7c08-4177-b324-ba9ce9d52253" providerId="AD" clId="Web-{BC7F8033-38F7-2265-C40E-FABC49196420}" dt="2024-09-27T13:31:56.432" v="78" actId="20577"/>
        <pc:sldMkLst>
          <pc:docMk/>
          <pc:sldMk cId="2046937942" sldId="272"/>
        </pc:sldMkLst>
        <pc:spChg chg="del">
          <ac:chgData name="Frida Aune Borstad" userId="S::frida.aune.borstad@neitileu.no::5bfc1410-7c08-4177-b324-ba9ce9d52253" providerId="AD" clId="Web-{BC7F8033-38F7-2265-C40E-FABC49196420}" dt="2024-09-27T13:31:34.682" v="71"/>
          <ac:spMkLst>
            <pc:docMk/>
            <pc:sldMk cId="2046937942" sldId="272"/>
            <ac:spMk id="2" creationId="{F3C25D24-478F-FCC6-F632-496C23F5D8EB}"/>
          </ac:spMkLst>
        </pc:spChg>
        <pc:spChg chg="del">
          <ac:chgData name="Frida Aune Borstad" userId="S::frida.aune.borstad@neitileu.no::5bfc1410-7c08-4177-b324-ba9ce9d52253" providerId="AD" clId="Web-{BC7F8033-38F7-2265-C40E-FABC49196420}" dt="2024-09-27T13:31:32.416" v="70"/>
          <ac:spMkLst>
            <pc:docMk/>
            <pc:sldMk cId="2046937942" sldId="272"/>
            <ac:spMk id="3" creationId="{437CA299-8FDC-690A-5EB8-08A4064FDD76}"/>
          </ac:spMkLst>
        </pc:spChg>
        <pc:spChg chg="add del">
          <ac:chgData name="Frida Aune Borstad" userId="S::frida.aune.borstad@neitileu.no::5bfc1410-7c08-4177-b324-ba9ce9d52253" providerId="AD" clId="Web-{BC7F8033-38F7-2265-C40E-FABC49196420}" dt="2024-09-27T13:31:24.994" v="68"/>
          <ac:spMkLst>
            <pc:docMk/>
            <pc:sldMk cId="2046937942" sldId="272"/>
            <ac:spMk id="4" creationId="{F3C25D24-478F-FCC6-F632-496C23F5D8EB}"/>
          </ac:spMkLst>
        </pc:spChg>
        <pc:spChg chg="add del">
          <ac:chgData name="Frida Aune Borstad" userId="S::frida.aune.borstad@neitileu.no::5bfc1410-7c08-4177-b324-ba9ce9d52253" providerId="AD" clId="Web-{BC7F8033-38F7-2265-C40E-FABC49196420}" dt="2024-09-27T13:31:24.994" v="68"/>
          <ac:spMkLst>
            <pc:docMk/>
            <pc:sldMk cId="2046937942" sldId="272"/>
            <ac:spMk id="5" creationId="{437CA299-8FDC-690A-5EB8-08A4064FDD76}"/>
          </ac:spMkLst>
        </pc:spChg>
        <pc:spChg chg="add del mod">
          <ac:chgData name="Frida Aune Borstad" userId="S::frida.aune.borstad@neitileu.no::5bfc1410-7c08-4177-b324-ba9ce9d52253" providerId="AD" clId="Web-{BC7F8033-38F7-2265-C40E-FABC49196420}" dt="2024-09-27T13:31:44.213" v="74"/>
          <ac:spMkLst>
            <pc:docMk/>
            <pc:sldMk cId="2046937942" sldId="272"/>
            <ac:spMk id="7" creationId="{7499D32F-F3F2-30EA-9B50-71D76280F3A6}"/>
          </ac:spMkLst>
        </pc:spChg>
        <pc:spChg chg="add mod">
          <ac:chgData name="Frida Aune Borstad" userId="S::frida.aune.borstad@neitileu.no::5bfc1410-7c08-4177-b324-ba9ce9d52253" providerId="AD" clId="Web-{BC7F8033-38F7-2265-C40E-FABC49196420}" dt="2024-09-27T13:31:47.322" v="75" actId="1076"/>
          <ac:spMkLst>
            <pc:docMk/>
            <pc:sldMk cId="2046937942" sldId="272"/>
            <ac:spMk id="8" creationId="{F3C25D24-478F-FCC6-F632-496C23F5D8EB}"/>
          </ac:spMkLst>
        </pc:spChg>
        <pc:spChg chg="add mod">
          <ac:chgData name="Frida Aune Borstad" userId="S::frida.aune.borstad@neitileu.no::5bfc1410-7c08-4177-b324-ba9ce9d52253" providerId="AD" clId="Web-{BC7F8033-38F7-2265-C40E-FABC49196420}" dt="2024-09-27T13:31:56.432" v="78" actId="20577"/>
          <ac:spMkLst>
            <pc:docMk/>
            <pc:sldMk cId="2046937942" sldId="272"/>
            <ac:spMk id="10" creationId="{437CA299-8FDC-690A-5EB8-08A4064FDD76}"/>
          </ac:spMkLst>
        </pc:spChg>
        <pc:spChg chg="del">
          <ac:chgData name="Frida Aune Borstad" userId="S::frida.aune.borstad@neitileu.no::5bfc1410-7c08-4177-b324-ba9ce9d52253" providerId="AD" clId="Web-{BC7F8033-38F7-2265-C40E-FABC49196420}" dt="2024-09-27T13:31:29.760" v="69"/>
          <ac:spMkLst>
            <pc:docMk/>
            <pc:sldMk cId="2046937942" sldId="272"/>
            <ac:spMk id="11" creationId="{4AEADEDC-ABD2-5659-F67E-E11026FFF4C5}"/>
          </ac:spMkLst>
        </pc:spChg>
        <pc:picChg chg="del">
          <ac:chgData name="Frida Aune Borstad" userId="S::frida.aune.borstad@neitileu.no::5bfc1410-7c08-4177-b324-ba9ce9d52253" providerId="AD" clId="Web-{BC7F8033-38F7-2265-C40E-FABC49196420}" dt="2024-09-27T13:31:07.634" v="66"/>
          <ac:picMkLst>
            <pc:docMk/>
            <pc:sldMk cId="2046937942" sldId="272"/>
            <ac:picMk id="13" creationId="{F3DD88B8-AA87-2BDF-0542-C754CD297176}"/>
          </ac:picMkLst>
        </pc:picChg>
      </pc:sldChg>
      <pc:sldChg chg="modSp">
        <pc:chgData name="Frida Aune Borstad" userId="S::frida.aune.borstad@neitileu.no::5bfc1410-7c08-4177-b324-ba9ce9d52253" providerId="AD" clId="Web-{BC7F8033-38F7-2265-C40E-FABC49196420}" dt="2024-09-27T13:33:59.981" v="91" actId="20577"/>
        <pc:sldMkLst>
          <pc:docMk/>
          <pc:sldMk cId="845430372" sldId="273"/>
        </pc:sldMkLst>
        <pc:spChg chg="mod">
          <ac:chgData name="Frida Aune Borstad" userId="S::frida.aune.borstad@neitileu.no::5bfc1410-7c08-4177-b324-ba9ce9d52253" providerId="AD" clId="Web-{BC7F8033-38F7-2265-C40E-FABC49196420}" dt="2024-09-27T13:33:59.981" v="91" actId="20577"/>
          <ac:spMkLst>
            <pc:docMk/>
            <pc:sldMk cId="845430372" sldId="273"/>
            <ac:spMk id="3" creationId="{D2C33578-48A2-D231-CF08-3E5CCF92C0BD}"/>
          </ac:spMkLst>
        </pc:spChg>
      </pc:sldChg>
      <pc:sldChg chg="modSp">
        <pc:chgData name="Frida Aune Borstad" userId="S::frida.aune.borstad@neitileu.no::5bfc1410-7c08-4177-b324-ba9ce9d52253" providerId="AD" clId="Web-{BC7F8033-38F7-2265-C40E-FABC49196420}" dt="2024-09-27T13:52:37.809" v="315" actId="20577"/>
        <pc:sldMkLst>
          <pc:docMk/>
          <pc:sldMk cId="3343140949" sldId="274"/>
        </pc:sldMkLst>
        <pc:spChg chg="mod">
          <ac:chgData name="Frida Aune Borstad" userId="S::frida.aune.borstad@neitileu.no::5bfc1410-7c08-4177-b324-ba9ce9d52253" providerId="AD" clId="Web-{BC7F8033-38F7-2265-C40E-FABC49196420}" dt="2024-09-27T13:52:37.809" v="315" actId="20577"/>
          <ac:spMkLst>
            <pc:docMk/>
            <pc:sldMk cId="3343140949" sldId="274"/>
            <ac:spMk id="3" creationId="{9673793D-7981-294F-A582-D245728C9548}"/>
          </ac:spMkLst>
        </pc:spChg>
      </pc:sldChg>
      <pc:sldChg chg="modSp">
        <pc:chgData name="Frida Aune Borstad" userId="S::frida.aune.borstad@neitileu.no::5bfc1410-7c08-4177-b324-ba9ce9d52253" providerId="AD" clId="Web-{BC7F8033-38F7-2265-C40E-FABC49196420}" dt="2024-09-27T13:52:04.387" v="302" actId="20577"/>
        <pc:sldMkLst>
          <pc:docMk/>
          <pc:sldMk cId="610675498" sldId="275"/>
        </pc:sldMkLst>
        <pc:spChg chg="mod">
          <ac:chgData name="Frida Aune Borstad" userId="S::frida.aune.borstad@neitileu.no::5bfc1410-7c08-4177-b324-ba9ce9d52253" providerId="AD" clId="Web-{BC7F8033-38F7-2265-C40E-FABC49196420}" dt="2024-09-27T13:52:04.387" v="302" actId="20577"/>
          <ac:spMkLst>
            <pc:docMk/>
            <pc:sldMk cId="610675498" sldId="275"/>
            <ac:spMk id="8" creationId="{3AF6FB34-2A94-88B0-C635-FA4F1ECE59F3}"/>
          </ac:spMkLst>
        </pc:spChg>
      </pc:sldChg>
      <pc:sldChg chg="modSp">
        <pc:chgData name="Frida Aune Borstad" userId="S::frida.aune.borstad@neitileu.no::5bfc1410-7c08-4177-b324-ba9ce9d52253" providerId="AD" clId="Web-{BC7F8033-38F7-2265-C40E-FABC49196420}" dt="2024-09-27T13:53:25.997" v="328" actId="20577"/>
        <pc:sldMkLst>
          <pc:docMk/>
          <pc:sldMk cId="4287286719" sldId="276"/>
        </pc:sldMkLst>
        <pc:spChg chg="mod">
          <ac:chgData name="Frida Aune Borstad" userId="S::frida.aune.borstad@neitileu.no::5bfc1410-7c08-4177-b324-ba9ce9d52253" providerId="AD" clId="Web-{BC7F8033-38F7-2265-C40E-FABC49196420}" dt="2024-09-27T13:53:25.997" v="328" actId="20577"/>
          <ac:spMkLst>
            <pc:docMk/>
            <pc:sldMk cId="4287286719" sldId="276"/>
            <ac:spMk id="3" creationId="{41F5D144-F7D4-EE08-B2E0-BC205F6D2E82}"/>
          </ac:spMkLst>
        </pc:spChg>
      </pc:sldChg>
      <pc:sldChg chg="addSp delSp modSp mod modClrScheme chgLayout modNotes">
        <pc:chgData name="Frida Aune Borstad" userId="S::frida.aune.borstad@neitileu.no::5bfc1410-7c08-4177-b324-ba9ce9d52253" providerId="AD" clId="Web-{BC7F8033-38F7-2265-C40E-FABC49196420}" dt="2024-09-27T13:43:07.566" v="232" actId="1076"/>
        <pc:sldMkLst>
          <pc:docMk/>
          <pc:sldMk cId="740989489" sldId="277"/>
        </pc:sldMkLst>
        <pc:spChg chg="mod ord">
          <ac:chgData name="Frida Aune Borstad" userId="S::frida.aune.borstad@neitileu.no::5bfc1410-7c08-4177-b324-ba9ce9d52253" providerId="AD" clId="Web-{BC7F8033-38F7-2265-C40E-FABC49196420}" dt="2024-09-27T13:41:20.987" v="188" actId="20577"/>
          <ac:spMkLst>
            <pc:docMk/>
            <pc:sldMk cId="740989489" sldId="277"/>
            <ac:spMk id="2" creationId="{CD516A45-EA29-3087-448D-859A6571C59B}"/>
          </ac:spMkLst>
        </pc:spChg>
        <pc:spChg chg="del mod ord">
          <ac:chgData name="Frida Aune Borstad" userId="S::frida.aune.borstad@neitileu.no::5bfc1410-7c08-4177-b324-ba9ce9d52253" providerId="AD" clId="Web-{BC7F8033-38F7-2265-C40E-FABC49196420}" dt="2024-09-27T13:37:42.421" v="117"/>
          <ac:spMkLst>
            <pc:docMk/>
            <pc:sldMk cId="740989489" sldId="277"/>
            <ac:spMk id="3" creationId="{73B93238-9BCD-19C7-054E-EB6B303CE4EB}"/>
          </ac:spMkLst>
        </pc:spChg>
        <pc:spChg chg="add mod ord">
          <ac:chgData name="Frida Aune Borstad" userId="S::frida.aune.borstad@neitileu.no::5bfc1410-7c08-4177-b324-ba9ce9d52253" providerId="AD" clId="Web-{BC7F8033-38F7-2265-C40E-FABC49196420}" dt="2024-09-27T13:36:25.983" v="116"/>
          <ac:spMkLst>
            <pc:docMk/>
            <pc:sldMk cId="740989489" sldId="277"/>
            <ac:spMk id="4" creationId="{72312D4C-2D6A-5467-D320-DEB86BD6D0AB}"/>
          </ac:spMkLst>
        </pc:spChg>
        <pc:spChg chg="add mod">
          <ac:chgData name="Frida Aune Borstad" userId="S::frida.aune.borstad@neitileu.no::5bfc1410-7c08-4177-b324-ba9ce9d52253" providerId="AD" clId="Web-{BC7F8033-38F7-2265-C40E-FABC49196420}" dt="2024-09-27T13:43:00.551" v="231" actId="20577"/>
          <ac:spMkLst>
            <pc:docMk/>
            <pc:sldMk cId="740989489" sldId="277"/>
            <ac:spMk id="9" creationId="{36F15380-24A7-82CE-ADDB-4713060938BB}"/>
          </ac:spMkLst>
        </pc:spChg>
        <pc:picChg chg="add del mod ord">
          <ac:chgData name="Frida Aune Borstad" userId="S::frida.aune.borstad@neitileu.no::5bfc1410-7c08-4177-b324-ba9ce9d52253" providerId="AD" clId="Web-{BC7F8033-38F7-2265-C40E-FABC49196420}" dt="2024-09-27T13:38:07.500" v="122"/>
          <ac:picMkLst>
            <pc:docMk/>
            <pc:sldMk cId="740989489" sldId="277"/>
            <ac:picMk id="5" creationId="{11932E76-19EF-EB2A-63CC-E79D061EE8AF}"/>
          </ac:picMkLst>
        </pc:picChg>
        <pc:picChg chg="add mod">
          <ac:chgData name="Frida Aune Borstad" userId="S::frida.aune.borstad@neitileu.no::5bfc1410-7c08-4177-b324-ba9ce9d52253" providerId="AD" clId="Web-{BC7F8033-38F7-2265-C40E-FABC49196420}" dt="2024-09-27T13:43:07.566" v="232" actId="1076"/>
          <ac:picMkLst>
            <pc:docMk/>
            <pc:sldMk cId="740989489" sldId="277"/>
            <ac:picMk id="7" creationId="{871A19AD-6C5D-3955-1C66-51AD66A70B69}"/>
          </ac:picMkLst>
        </pc:picChg>
      </pc:sldChg>
      <pc:sldChg chg="delSp modSp mod setBg">
        <pc:chgData name="Frida Aune Borstad" userId="S::frida.aune.borstad@neitileu.no::5bfc1410-7c08-4177-b324-ba9ce9d52253" providerId="AD" clId="Web-{BC7F8033-38F7-2265-C40E-FABC49196420}" dt="2024-09-29T10:57:44.109" v="481" actId="20577"/>
        <pc:sldMkLst>
          <pc:docMk/>
          <pc:sldMk cId="3740452521" sldId="278"/>
        </pc:sldMkLst>
        <pc:spChg chg="mod">
          <ac:chgData name="Frida Aune Borstad" userId="S::frida.aune.borstad@neitileu.no::5bfc1410-7c08-4177-b324-ba9ce9d52253" providerId="AD" clId="Web-{BC7F8033-38F7-2265-C40E-FABC49196420}" dt="2024-09-29T10:50:09.409" v="341" actId="20577"/>
          <ac:spMkLst>
            <pc:docMk/>
            <pc:sldMk cId="3740452521" sldId="278"/>
            <ac:spMk id="2" creationId="{EF03C2B9-85C9-6825-3002-3D4264F5BCCF}"/>
          </ac:spMkLst>
        </pc:spChg>
        <pc:spChg chg="mod">
          <ac:chgData name="Frida Aune Borstad" userId="S::frida.aune.borstad@neitileu.no::5bfc1410-7c08-4177-b324-ba9ce9d52253" providerId="AD" clId="Web-{BC7F8033-38F7-2265-C40E-FABC49196420}" dt="2024-09-29T10:57:44.109" v="481" actId="20577"/>
          <ac:spMkLst>
            <pc:docMk/>
            <pc:sldMk cId="3740452521" sldId="278"/>
            <ac:spMk id="3" creationId="{34149334-F3E8-F553-CF8D-EF3B58254934}"/>
          </ac:spMkLst>
        </pc:spChg>
        <pc:picChg chg="del">
          <ac:chgData name="Frida Aune Borstad" userId="S::frida.aune.borstad@neitileu.no::5bfc1410-7c08-4177-b324-ba9ce9d52253" providerId="AD" clId="Web-{BC7F8033-38F7-2265-C40E-FABC49196420}" dt="2024-09-27T13:30:58.306" v="62"/>
          <ac:picMkLst>
            <pc:docMk/>
            <pc:sldMk cId="3740452521" sldId="278"/>
            <ac:picMk id="5" creationId="{E9520DCA-0477-F1D8-E3AD-C31500ACFF9E}"/>
          </ac:picMkLst>
        </pc:picChg>
      </pc:sldChg>
      <pc:sldChg chg="modSp new">
        <pc:chgData name="Frida Aune Borstad" userId="S::frida.aune.borstad@neitileu.no::5bfc1410-7c08-4177-b324-ba9ce9d52253" providerId="AD" clId="Web-{BC7F8033-38F7-2265-C40E-FABC49196420}" dt="2024-09-27T13:30:51.087" v="60" actId="20577"/>
        <pc:sldMkLst>
          <pc:docMk/>
          <pc:sldMk cId="1553031643" sldId="279"/>
        </pc:sldMkLst>
        <pc:spChg chg="mod">
          <ac:chgData name="Frida Aune Borstad" userId="S::frida.aune.borstad@neitileu.no::5bfc1410-7c08-4177-b324-ba9ce9d52253" providerId="AD" clId="Web-{BC7F8033-38F7-2265-C40E-FABC49196420}" dt="2024-09-27T13:29:32.883" v="7" actId="20577"/>
          <ac:spMkLst>
            <pc:docMk/>
            <pc:sldMk cId="1553031643" sldId="279"/>
            <ac:spMk id="2" creationId="{F883B2B5-7BC7-EBEF-E4C0-BB4FBA841C78}"/>
          </ac:spMkLst>
        </pc:spChg>
        <pc:spChg chg="mod">
          <ac:chgData name="Frida Aune Borstad" userId="S::frida.aune.borstad@neitileu.no::5bfc1410-7c08-4177-b324-ba9ce9d52253" providerId="AD" clId="Web-{BC7F8033-38F7-2265-C40E-FABC49196420}" dt="2024-09-27T13:30:51.087" v="60" actId="20577"/>
          <ac:spMkLst>
            <pc:docMk/>
            <pc:sldMk cId="1553031643" sldId="279"/>
            <ac:spMk id="3" creationId="{D45BC762-FF8F-969A-77BE-37298B14C9BB}"/>
          </ac:spMkLst>
        </pc:spChg>
      </pc:sldChg>
      <pc:sldChg chg="new del">
        <pc:chgData name="Frida Aune Borstad" userId="S::frida.aune.borstad@neitileu.no::5bfc1410-7c08-4177-b324-ba9ce9d52253" providerId="AD" clId="Web-{BC7F8033-38F7-2265-C40E-FABC49196420}" dt="2024-09-27T13:32:49.276" v="82"/>
        <pc:sldMkLst>
          <pc:docMk/>
          <pc:sldMk cId="1614182135" sldId="280"/>
        </pc:sldMkLst>
      </pc:sldChg>
      <pc:sldChg chg="modSp new">
        <pc:chgData name="Frida Aune Borstad" userId="S::frida.aune.borstad@neitileu.no::5bfc1410-7c08-4177-b324-ba9ce9d52253" providerId="AD" clId="Web-{BC7F8033-38F7-2265-C40E-FABC49196420}" dt="2024-09-27T13:34:46.903" v="108" actId="20577"/>
        <pc:sldMkLst>
          <pc:docMk/>
          <pc:sldMk cId="2006772359" sldId="280"/>
        </pc:sldMkLst>
        <pc:spChg chg="mod">
          <ac:chgData name="Frida Aune Borstad" userId="S::frida.aune.borstad@neitileu.no::5bfc1410-7c08-4177-b324-ba9ce9d52253" providerId="AD" clId="Web-{BC7F8033-38F7-2265-C40E-FABC49196420}" dt="2024-09-27T13:34:40.169" v="104" actId="20577"/>
          <ac:spMkLst>
            <pc:docMk/>
            <pc:sldMk cId="2006772359" sldId="280"/>
            <ac:spMk id="2" creationId="{737A9158-ABD1-3368-2849-27DA3CB0EDC3}"/>
          </ac:spMkLst>
        </pc:spChg>
        <pc:spChg chg="mod">
          <ac:chgData name="Frida Aune Borstad" userId="S::frida.aune.borstad@neitileu.no::5bfc1410-7c08-4177-b324-ba9ce9d52253" providerId="AD" clId="Web-{BC7F8033-38F7-2265-C40E-FABC49196420}" dt="2024-09-27T13:34:46.903" v="108" actId="20577"/>
          <ac:spMkLst>
            <pc:docMk/>
            <pc:sldMk cId="2006772359" sldId="280"/>
            <ac:spMk id="3" creationId="{A6E05A0A-D5A6-E969-93A4-942BAC483D24}"/>
          </ac:spMkLst>
        </pc:spChg>
      </pc:sldChg>
      <pc:sldChg chg="addSp delSp modSp new mod modClrScheme chgLayout modNotes">
        <pc:chgData name="Frida Aune Borstad" userId="S::frida.aune.borstad@neitileu.no::5bfc1410-7c08-4177-b324-ba9ce9d52253" providerId="AD" clId="Web-{BC7F8033-38F7-2265-C40E-FABC49196420}" dt="2024-09-27T13:48:06.696" v="259" actId="1076"/>
        <pc:sldMkLst>
          <pc:docMk/>
          <pc:sldMk cId="3200468775" sldId="281"/>
        </pc:sldMkLst>
        <pc:spChg chg="mod ord">
          <ac:chgData name="Frida Aune Borstad" userId="S::frida.aune.borstad@neitileu.no::5bfc1410-7c08-4177-b324-ba9ce9d52253" providerId="AD" clId="Web-{BC7F8033-38F7-2265-C40E-FABC49196420}" dt="2024-09-27T13:47:58.430" v="258"/>
          <ac:spMkLst>
            <pc:docMk/>
            <pc:sldMk cId="3200468775" sldId="281"/>
            <ac:spMk id="2" creationId="{90C15E17-1CF5-1E2A-1473-44D4372BEF2A}"/>
          </ac:spMkLst>
        </pc:spChg>
        <pc:spChg chg="add del mod ord">
          <ac:chgData name="Frida Aune Borstad" userId="S::frida.aune.borstad@neitileu.no::5bfc1410-7c08-4177-b324-ba9ce9d52253" providerId="AD" clId="Web-{BC7F8033-38F7-2265-C40E-FABC49196420}" dt="2024-09-27T13:47:58.430" v="258"/>
          <ac:spMkLst>
            <pc:docMk/>
            <pc:sldMk cId="3200468775" sldId="281"/>
            <ac:spMk id="3" creationId="{FF6C2D6D-E309-EED7-63BD-96A813B92963}"/>
          </ac:spMkLst>
        </pc:spChg>
        <pc:spChg chg="del">
          <ac:chgData name="Frida Aune Borstad" userId="S::frida.aune.borstad@neitileu.no::5bfc1410-7c08-4177-b324-ba9ce9d52253" providerId="AD" clId="Web-{BC7F8033-38F7-2265-C40E-FABC49196420}" dt="2024-09-27T13:47:42.289" v="255"/>
          <ac:spMkLst>
            <pc:docMk/>
            <pc:sldMk cId="3200468775" sldId="281"/>
            <ac:spMk id="4" creationId="{3AF71728-3C8A-C174-9AA6-605428A32829}"/>
          </ac:spMkLst>
        </pc:spChg>
        <pc:graphicFrameChg chg="add del">
          <ac:chgData name="Frida Aune Borstad" userId="S::frida.aune.borstad@neitileu.no::5bfc1410-7c08-4177-b324-ba9ce9d52253" providerId="AD" clId="Web-{BC7F8033-38F7-2265-C40E-FABC49196420}" dt="2024-09-27T13:47:58.399" v="257"/>
          <ac:graphicFrameMkLst>
            <pc:docMk/>
            <pc:sldMk cId="3200468775" sldId="281"/>
            <ac:graphicFrameMk id="5" creationId="{A4C03295-8973-4855-957D-A14E0998ECED}"/>
          </ac:graphicFrameMkLst>
        </pc:graphicFrameChg>
        <pc:graphicFrameChg chg="add mod">
          <ac:chgData name="Frida Aune Borstad" userId="S::frida.aune.borstad@neitileu.no::5bfc1410-7c08-4177-b324-ba9ce9d52253" providerId="AD" clId="Web-{BC7F8033-38F7-2265-C40E-FABC49196420}" dt="2024-09-27T13:48:06.696" v="259" actId="1076"/>
          <ac:graphicFrameMkLst>
            <pc:docMk/>
            <pc:sldMk cId="3200468775" sldId="281"/>
            <ac:graphicFrameMk id="7" creationId="{812FB7EB-627C-4F83-9A30-B24153A4BEE3}"/>
          </ac:graphicFrameMkLst>
        </pc:graphicFrameChg>
      </pc:sldChg>
    </pc:docChg>
  </pc:docChgLst>
  <pc:docChgLst>
    <pc:chgData name="Frida Aune Borstad" userId="5bfc1410-7c08-4177-b324-ba9ce9d52253" providerId="ADAL" clId="{0C6E1964-F1BB-4ADC-8D2D-D3C69DBBCC58}"/>
    <pc:docChg chg="undo custSel addSld delSld modSld">
      <pc:chgData name="Frida Aune Borstad" userId="5bfc1410-7c08-4177-b324-ba9ce9d52253" providerId="ADAL" clId="{0C6E1964-F1BB-4ADC-8D2D-D3C69DBBCC58}" dt="2024-08-29T07:47:37.708" v="814" actId="11"/>
      <pc:docMkLst>
        <pc:docMk/>
      </pc:docMkLst>
      <pc:sldChg chg="addSp modSp mod">
        <pc:chgData name="Frida Aune Borstad" userId="5bfc1410-7c08-4177-b324-ba9ce9d52253" providerId="ADAL" clId="{0C6E1964-F1BB-4ADC-8D2D-D3C69DBBCC58}" dt="2024-03-20T13:12:24.103" v="413" actId="14838"/>
        <pc:sldMkLst>
          <pc:docMk/>
          <pc:sldMk cId="1589263183" sldId="256"/>
        </pc:sldMkLst>
        <pc:spChg chg="mod">
          <ac:chgData name="Frida Aune Borstad" userId="5bfc1410-7c08-4177-b324-ba9ce9d52253" providerId="ADAL" clId="{0C6E1964-F1BB-4ADC-8D2D-D3C69DBBCC58}" dt="2024-03-20T13:12:24.103" v="413" actId="14838"/>
          <ac:spMkLst>
            <pc:docMk/>
            <pc:sldMk cId="1589263183" sldId="256"/>
            <ac:spMk id="2" creationId="{462E4B45-9F1A-139E-6E63-C6BCF6A223AF}"/>
          </ac:spMkLst>
        </pc:spChg>
        <pc:spChg chg="mod">
          <ac:chgData name="Frida Aune Borstad" userId="5bfc1410-7c08-4177-b324-ba9ce9d52253" providerId="ADAL" clId="{0C6E1964-F1BB-4ADC-8D2D-D3C69DBBCC58}" dt="2024-03-20T13:09:18.320" v="376" actId="1076"/>
          <ac:spMkLst>
            <pc:docMk/>
            <pc:sldMk cId="1589263183" sldId="256"/>
            <ac:spMk id="3" creationId="{197702EC-5E7E-84CC-1569-89C062060E8F}"/>
          </ac:spMkLst>
        </pc:spChg>
        <pc:picChg chg="add mod ord">
          <ac:chgData name="Frida Aune Borstad" userId="5bfc1410-7c08-4177-b324-ba9ce9d52253" providerId="ADAL" clId="{0C6E1964-F1BB-4ADC-8D2D-D3C69DBBCC58}" dt="2024-03-20T13:09:04.094" v="374" actId="167"/>
          <ac:picMkLst>
            <pc:docMk/>
            <pc:sldMk cId="1589263183" sldId="256"/>
            <ac:picMk id="4" creationId="{ADEDE5BF-76C1-E732-FA64-582D682D178F}"/>
          </ac:picMkLst>
        </pc:picChg>
      </pc:sldChg>
      <pc:sldChg chg="modSp mod modNotesTx">
        <pc:chgData name="Frida Aune Borstad" userId="5bfc1410-7c08-4177-b324-ba9ce9d52253" providerId="ADAL" clId="{0C6E1964-F1BB-4ADC-8D2D-D3C69DBBCC58}" dt="2024-03-20T12:31:26.365" v="35" actId="20577"/>
        <pc:sldMkLst>
          <pc:docMk/>
          <pc:sldMk cId="3509504972" sldId="259"/>
        </pc:sldMkLst>
        <pc:spChg chg="mod">
          <ac:chgData name="Frida Aune Borstad" userId="5bfc1410-7c08-4177-b324-ba9ce9d52253" providerId="ADAL" clId="{0C6E1964-F1BB-4ADC-8D2D-D3C69DBBCC58}" dt="2024-03-20T12:30:54.412" v="32" actId="20577"/>
          <ac:spMkLst>
            <pc:docMk/>
            <pc:sldMk cId="3509504972" sldId="259"/>
            <ac:spMk id="2" creationId="{0CCDC142-992A-409A-477D-2BD3F7FABCBC}"/>
          </ac:spMkLst>
        </pc:spChg>
      </pc:sldChg>
      <pc:sldChg chg="modSp mod modNotesTx">
        <pc:chgData name="Frida Aune Borstad" userId="5bfc1410-7c08-4177-b324-ba9ce9d52253" providerId="ADAL" clId="{0C6E1964-F1BB-4ADC-8D2D-D3C69DBBCC58}" dt="2024-03-20T12:35:17.184" v="146"/>
        <pc:sldMkLst>
          <pc:docMk/>
          <pc:sldMk cId="2491402116" sldId="260"/>
        </pc:sldMkLst>
        <pc:spChg chg="mod">
          <ac:chgData name="Frida Aune Borstad" userId="5bfc1410-7c08-4177-b324-ba9ce9d52253" providerId="ADAL" clId="{0C6E1964-F1BB-4ADC-8D2D-D3C69DBBCC58}" dt="2024-03-20T12:34:53.946" v="144" actId="20577"/>
          <ac:spMkLst>
            <pc:docMk/>
            <pc:sldMk cId="2491402116" sldId="260"/>
            <ac:spMk id="2" creationId="{4DABB274-B899-A38B-4E0C-0E89832709A3}"/>
          </ac:spMkLst>
        </pc:spChg>
      </pc:sldChg>
      <pc:sldChg chg="modSp mod modNotesTx">
        <pc:chgData name="Frida Aune Borstad" userId="5bfc1410-7c08-4177-b324-ba9ce9d52253" providerId="ADAL" clId="{0C6E1964-F1BB-4ADC-8D2D-D3C69DBBCC58}" dt="2024-03-20T12:40:37.095" v="313"/>
        <pc:sldMkLst>
          <pc:docMk/>
          <pc:sldMk cId="718146016" sldId="261"/>
        </pc:sldMkLst>
        <pc:spChg chg="mod">
          <ac:chgData name="Frida Aune Borstad" userId="5bfc1410-7c08-4177-b324-ba9ce9d52253" providerId="ADAL" clId="{0C6E1964-F1BB-4ADC-8D2D-D3C69DBBCC58}" dt="2024-03-20T12:40:19.080" v="312" actId="20577"/>
          <ac:spMkLst>
            <pc:docMk/>
            <pc:sldMk cId="718146016" sldId="261"/>
            <ac:spMk id="2" creationId="{78DD70A1-D499-59D6-ACA4-4C7D1E135BD0}"/>
          </ac:spMkLst>
        </pc:spChg>
      </pc:sldChg>
      <pc:sldChg chg="addSp delSp modSp mod">
        <pc:chgData name="Frida Aune Borstad" userId="5bfc1410-7c08-4177-b324-ba9ce9d52253" providerId="ADAL" clId="{0C6E1964-F1BB-4ADC-8D2D-D3C69DBBCC58}" dt="2024-03-20T13:21:49.930" v="512" actId="20577"/>
        <pc:sldMkLst>
          <pc:docMk/>
          <pc:sldMk cId="2150570439" sldId="262"/>
        </pc:sldMkLst>
        <pc:spChg chg="mod">
          <ac:chgData name="Frida Aune Borstad" userId="5bfc1410-7c08-4177-b324-ba9ce9d52253" providerId="ADAL" clId="{0C6E1964-F1BB-4ADC-8D2D-D3C69DBBCC58}" dt="2024-03-20T13:21:49.930" v="512" actId="20577"/>
          <ac:spMkLst>
            <pc:docMk/>
            <pc:sldMk cId="2150570439" sldId="262"/>
            <ac:spMk id="2" creationId="{88303ABB-C065-26BE-22CB-7BE209B63DD5}"/>
          </ac:spMkLst>
        </pc:spChg>
        <pc:picChg chg="add del mod ord modCrop">
          <ac:chgData name="Frida Aune Borstad" userId="5bfc1410-7c08-4177-b324-ba9ce9d52253" providerId="ADAL" clId="{0C6E1964-F1BB-4ADC-8D2D-D3C69DBBCC58}" dt="2024-03-20T12:51:54.380" v="348" actId="478"/>
          <ac:picMkLst>
            <pc:docMk/>
            <pc:sldMk cId="2150570439" sldId="262"/>
            <ac:picMk id="5" creationId="{D81980C6-A866-9357-3FCD-7EEA4752F75F}"/>
          </ac:picMkLst>
        </pc:picChg>
      </pc:sldChg>
      <pc:sldChg chg="addSp delSp modSp mod setBg">
        <pc:chgData name="Frida Aune Borstad" userId="5bfc1410-7c08-4177-b324-ba9ce9d52253" providerId="ADAL" clId="{0C6E1964-F1BB-4ADC-8D2D-D3C69DBBCC58}" dt="2024-03-20T14:54:09.555" v="516"/>
        <pc:sldMkLst>
          <pc:docMk/>
          <pc:sldMk cId="4190460292" sldId="263"/>
        </pc:sldMkLst>
        <pc:spChg chg="mod">
          <ac:chgData name="Frida Aune Borstad" userId="5bfc1410-7c08-4177-b324-ba9ce9d52253" providerId="ADAL" clId="{0C6E1964-F1BB-4ADC-8D2D-D3C69DBBCC58}" dt="2024-03-20T12:34:36.560" v="124" actId="403"/>
          <ac:spMkLst>
            <pc:docMk/>
            <pc:sldMk cId="4190460292" sldId="263"/>
            <ac:spMk id="5" creationId="{A0D48D83-4543-740A-5FFF-16A6302D273D}"/>
          </ac:spMkLst>
        </pc:spChg>
        <pc:picChg chg="add del mod modCrop">
          <ac:chgData name="Frida Aune Borstad" userId="5bfc1410-7c08-4177-b324-ba9ce9d52253" providerId="ADAL" clId="{0C6E1964-F1BB-4ADC-8D2D-D3C69DBBCC58}" dt="2024-03-20T13:14:53.243" v="445" actId="478"/>
          <ac:picMkLst>
            <pc:docMk/>
            <pc:sldMk cId="4190460292" sldId="263"/>
            <ac:picMk id="3" creationId="{EB268BC0-D482-B0F3-4ED2-866C20F5586E}"/>
          </ac:picMkLst>
        </pc:picChg>
        <pc:picChg chg="add mod">
          <ac:chgData name="Frida Aune Borstad" userId="5bfc1410-7c08-4177-b324-ba9ce9d52253" providerId="ADAL" clId="{0C6E1964-F1BB-4ADC-8D2D-D3C69DBBCC58}" dt="2024-03-20T13:14:53.550" v="446"/>
          <ac:picMkLst>
            <pc:docMk/>
            <pc:sldMk cId="4190460292" sldId="263"/>
            <ac:picMk id="6" creationId="{AF2FBFCE-96B5-65A5-14A6-0FA095512A7C}"/>
          </ac:picMkLst>
        </pc:picChg>
      </pc:sldChg>
      <pc:sldChg chg="addSp modSp mod setBg">
        <pc:chgData name="Frida Aune Borstad" userId="5bfc1410-7c08-4177-b324-ba9ce9d52253" providerId="ADAL" clId="{0C6E1964-F1BB-4ADC-8D2D-D3C69DBBCC58}" dt="2024-03-20T13:14:37.910" v="442" actId="1076"/>
        <pc:sldMkLst>
          <pc:docMk/>
          <pc:sldMk cId="2004057482" sldId="265"/>
        </pc:sldMkLst>
        <pc:spChg chg="mod">
          <ac:chgData name="Frida Aune Borstad" userId="5bfc1410-7c08-4177-b324-ba9ce9d52253" providerId="ADAL" clId="{0C6E1964-F1BB-4ADC-8D2D-D3C69DBBCC58}" dt="2024-03-20T12:39:33.820" v="290" actId="11"/>
          <ac:spMkLst>
            <pc:docMk/>
            <pc:sldMk cId="2004057482" sldId="265"/>
            <ac:spMk id="5" creationId="{70081F73-419E-1492-87B7-303B95803D31}"/>
          </ac:spMkLst>
        </pc:spChg>
        <pc:picChg chg="add mod">
          <ac:chgData name="Frida Aune Borstad" userId="5bfc1410-7c08-4177-b324-ba9ce9d52253" providerId="ADAL" clId="{0C6E1964-F1BB-4ADC-8D2D-D3C69DBBCC58}" dt="2024-03-20T13:14:37.910" v="442" actId="1076"/>
          <ac:picMkLst>
            <pc:docMk/>
            <pc:sldMk cId="2004057482" sldId="265"/>
            <ac:picMk id="2" creationId="{4ECE884D-C871-80DC-ACF4-2A4F3F27ED17}"/>
          </ac:picMkLst>
        </pc:picChg>
      </pc:sldChg>
      <pc:sldChg chg="addSp modSp mod setBg">
        <pc:chgData name="Frida Aune Borstad" userId="5bfc1410-7c08-4177-b324-ba9ce9d52253" providerId="ADAL" clId="{0C6E1964-F1BB-4ADC-8D2D-D3C69DBBCC58}" dt="2024-03-20T13:16:15.222" v="455" actId="20577"/>
        <pc:sldMkLst>
          <pc:docMk/>
          <pc:sldMk cId="4037813255" sldId="267"/>
        </pc:sldMkLst>
        <pc:spChg chg="mod">
          <ac:chgData name="Frida Aune Borstad" userId="5bfc1410-7c08-4177-b324-ba9ce9d52253" providerId="ADAL" clId="{0C6E1964-F1BB-4ADC-8D2D-D3C69DBBCC58}" dt="2024-03-20T13:16:15.222" v="455" actId="20577"/>
          <ac:spMkLst>
            <pc:docMk/>
            <pc:sldMk cId="4037813255" sldId="267"/>
            <ac:spMk id="7" creationId="{E1943E91-019D-327A-72A0-C33465B5D2A8}"/>
          </ac:spMkLst>
        </pc:spChg>
        <pc:picChg chg="add mod">
          <ac:chgData name="Frida Aune Borstad" userId="5bfc1410-7c08-4177-b324-ba9ce9d52253" providerId="ADAL" clId="{0C6E1964-F1BB-4ADC-8D2D-D3C69DBBCC58}" dt="2024-03-20T13:14:59.552" v="447"/>
          <ac:picMkLst>
            <pc:docMk/>
            <pc:sldMk cId="4037813255" sldId="267"/>
            <ac:picMk id="2" creationId="{67FBD4BE-7C0E-4627-8562-27417D799DF6}"/>
          </ac:picMkLst>
        </pc:picChg>
      </pc:sldChg>
      <pc:sldChg chg="addSp modSp mod setBg">
        <pc:chgData name="Frida Aune Borstad" userId="5bfc1410-7c08-4177-b324-ba9ce9d52253" providerId="ADAL" clId="{0C6E1964-F1BB-4ADC-8D2D-D3C69DBBCC58}" dt="2024-08-29T07:47:37.708" v="814" actId="11"/>
        <pc:sldMkLst>
          <pc:docMk/>
          <pc:sldMk cId="1074596941" sldId="269"/>
        </pc:sldMkLst>
        <pc:spChg chg="mod">
          <ac:chgData name="Frida Aune Borstad" userId="5bfc1410-7c08-4177-b324-ba9ce9d52253" providerId="ADAL" clId="{0C6E1964-F1BB-4ADC-8D2D-D3C69DBBCC58}" dt="2024-08-29T07:47:37.708" v="814" actId="11"/>
          <ac:spMkLst>
            <pc:docMk/>
            <pc:sldMk cId="1074596941" sldId="269"/>
            <ac:spMk id="5" creationId="{52C81F87-90CB-08E9-E9EF-11264E60FCED}"/>
          </ac:spMkLst>
        </pc:spChg>
        <pc:picChg chg="add mod">
          <ac:chgData name="Frida Aune Borstad" userId="5bfc1410-7c08-4177-b324-ba9ce9d52253" providerId="ADAL" clId="{0C6E1964-F1BB-4ADC-8D2D-D3C69DBBCC58}" dt="2024-03-20T13:15:06.916" v="449"/>
          <ac:picMkLst>
            <pc:docMk/>
            <pc:sldMk cId="1074596941" sldId="269"/>
            <ac:picMk id="2" creationId="{72E3BD57-0469-64B9-E8ED-C30556274CC7}"/>
          </ac:picMkLst>
        </pc:picChg>
      </pc:sldChg>
      <pc:sldChg chg="del">
        <pc:chgData name="Frida Aune Borstad" userId="5bfc1410-7c08-4177-b324-ba9ce9d52253" providerId="ADAL" clId="{0C6E1964-F1BB-4ADC-8D2D-D3C69DBBCC58}" dt="2024-03-20T12:34:10.427" v="117" actId="2696"/>
        <pc:sldMkLst>
          <pc:docMk/>
          <pc:sldMk cId="1053148248" sldId="270"/>
        </pc:sldMkLst>
      </pc:sldChg>
      <pc:sldChg chg="addSp delSp modSp mod setBg">
        <pc:chgData name="Frida Aune Borstad" userId="5bfc1410-7c08-4177-b324-ba9ce9d52253" providerId="ADAL" clId="{0C6E1964-F1BB-4ADC-8D2D-D3C69DBBCC58}" dt="2024-08-29T07:45:35.756" v="520" actId="20577"/>
        <pc:sldMkLst>
          <pc:docMk/>
          <pc:sldMk cId="1057463820" sldId="271"/>
        </pc:sldMkLst>
        <pc:spChg chg="mod">
          <ac:chgData name="Frida Aune Borstad" userId="5bfc1410-7c08-4177-b324-ba9ce9d52253" providerId="ADAL" clId="{0C6E1964-F1BB-4ADC-8D2D-D3C69DBBCC58}" dt="2024-03-20T13:16:25.469" v="465" actId="20577"/>
          <ac:spMkLst>
            <pc:docMk/>
            <pc:sldMk cId="1057463820" sldId="271"/>
            <ac:spMk id="2" creationId="{3F7B5D9F-ECC7-846F-950D-F4A936CAB809}"/>
          </ac:spMkLst>
        </pc:spChg>
        <pc:spChg chg="mod">
          <ac:chgData name="Frida Aune Borstad" userId="5bfc1410-7c08-4177-b324-ba9ce9d52253" providerId="ADAL" clId="{0C6E1964-F1BB-4ADC-8D2D-D3C69DBBCC58}" dt="2024-08-29T07:45:35.756" v="520" actId="20577"/>
          <ac:spMkLst>
            <pc:docMk/>
            <pc:sldMk cId="1057463820" sldId="271"/>
            <ac:spMk id="3" creationId="{0502DF6E-8100-6870-E48C-8BF0BC2A7C00}"/>
          </ac:spMkLst>
        </pc:spChg>
        <pc:picChg chg="add del mod">
          <ac:chgData name="Frida Aune Borstad" userId="5bfc1410-7c08-4177-b324-ba9ce9d52253" providerId="ADAL" clId="{0C6E1964-F1BB-4ADC-8D2D-D3C69DBBCC58}" dt="2024-03-20T13:19:31.146" v="472" actId="478"/>
          <ac:picMkLst>
            <pc:docMk/>
            <pc:sldMk cId="1057463820" sldId="271"/>
            <ac:picMk id="4" creationId="{1455A406-3C31-B6FA-C1F1-866C88FF0B10}"/>
          </ac:picMkLst>
        </pc:picChg>
        <pc:picChg chg="add mod modCrop">
          <ac:chgData name="Frida Aune Borstad" userId="5bfc1410-7c08-4177-b324-ba9ce9d52253" providerId="ADAL" clId="{0C6E1964-F1BB-4ADC-8D2D-D3C69DBBCC58}" dt="2024-03-20T13:20:30.743" v="489" actId="1076"/>
          <ac:picMkLst>
            <pc:docMk/>
            <pc:sldMk cId="1057463820" sldId="271"/>
            <ac:picMk id="6" creationId="{48EC7321-B8F7-BEFA-74AC-142F6AD29814}"/>
          </ac:picMkLst>
        </pc:picChg>
      </pc:sldChg>
      <pc:sldChg chg="addSp delSp modSp mod setBg">
        <pc:chgData name="Frida Aune Borstad" userId="5bfc1410-7c08-4177-b324-ba9ce9d52253" providerId="ADAL" clId="{0C6E1964-F1BB-4ADC-8D2D-D3C69DBBCC58}" dt="2024-03-20T13:08:42.530" v="372" actId="167"/>
        <pc:sldMkLst>
          <pc:docMk/>
          <pc:sldMk cId="2046937942" sldId="272"/>
        </pc:sldMkLst>
        <pc:spChg chg="mod">
          <ac:chgData name="Frida Aune Borstad" userId="5bfc1410-7c08-4177-b324-ba9ce9d52253" providerId="ADAL" clId="{0C6E1964-F1BB-4ADC-8D2D-D3C69DBBCC58}" dt="2024-03-20T13:06:11.042" v="359" actId="13926"/>
          <ac:spMkLst>
            <pc:docMk/>
            <pc:sldMk cId="2046937942" sldId="272"/>
            <ac:spMk id="2" creationId="{F3C25D24-478F-FCC6-F632-496C23F5D8EB}"/>
          </ac:spMkLst>
        </pc:spChg>
        <pc:spChg chg="add del mod">
          <ac:chgData name="Frida Aune Borstad" userId="5bfc1410-7c08-4177-b324-ba9ce9d52253" providerId="ADAL" clId="{0C6E1964-F1BB-4ADC-8D2D-D3C69DBBCC58}" dt="2024-03-20T13:04:51.099" v="355" actId="478"/>
          <ac:spMkLst>
            <pc:docMk/>
            <pc:sldMk cId="2046937942" sldId="272"/>
            <ac:spMk id="7" creationId="{B72FD6C9-E19A-A251-CB2D-0F1A664752A1}"/>
          </ac:spMkLst>
        </pc:spChg>
        <pc:spChg chg="add">
          <ac:chgData name="Frida Aune Borstad" userId="5bfc1410-7c08-4177-b324-ba9ce9d52253" providerId="ADAL" clId="{0C6E1964-F1BB-4ADC-8D2D-D3C69DBBCC58}" dt="2024-03-20T13:05:20.804" v="356" actId="22"/>
          <ac:spMkLst>
            <pc:docMk/>
            <pc:sldMk cId="2046937942" sldId="272"/>
            <ac:spMk id="9" creationId="{CE92A7AB-9DF5-3259-C803-D16F82524B04}"/>
          </ac:spMkLst>
        </pc:spChg>
        <pc:spChg chg="add">
          <ac:chgData name="Frida Aune Borstad" userId="5bfc1410-7c08-4177-b324-ba9ce9d52253" providerId="ADAL" clId="{0C6E1964-F1BB-4ADC-8D2D-D3C69DBBCC58}" dt="2024-03-20T13:05:32.864" v="357" actId="22"/>
          <ac:spMkLst>
            <pc:docMk/>
            <pc:sldMk cId="2046937942" sldId="272"/>
            <ac:spMk id="11" creationId="{4AEADEDC-ABD2-5659-F67E-E11026FFF4C5}"/>
          </ac:spMkLst>
        </pc:spChg>
        <pc:picChg chg="add del mod ord modCrop">
          <ac:chgData name="Frida Aune Borstad" userId="5bfc1410-7c08-4177-b324-ba9ce9d52253" providerId="ADAL" clId="{0C6E1964-F1BB-4ADC-8D2D-D3C69DBBCC58}" dt="2024-03-20T13:06:08.184" v="358" actId="478"/>
          <ac:picMkLst>
            <pc:docMk/>
            <pc:sldMk cId="2046937942" sldId="272"/>
            <ac:picMk id="4" creationId="{0B1EBBF4-A3E9-35A2-E1DC-EB66BF6E73DE}"/>
          </ac:picMkLst>
        </pc:picChg>
        <pc:picChg chg="add del mod">
          <ac:chgData name="Frida Aune Borstad" userId="5bfc1410-7c08-4177-b324-ba9ce9d52253" providerId="ADAL" clId="{0C6E1964-F1BB-4ADC-8D2D-D3C69DBBCC58}" dt="2024-03-20T13:04:05.961" v="352" actId="478"/>
          <ac:picMkLst>
            <pc:docMk/>
            <pc:sldMk cId="2046937942" sldId="272"/>
            <ac:picMk id="5" creationId="{B7D87B91-CDE4-C13B-3817-DBAF77CAB4D4}"/>
          </ac:picMkLst>
        </pc:picChg>
        <pc:picChg chg="add mod ord modCrop">
          <ac:chgData name="Frida Aune Borstad" userId="5bfc1410-7c08-4177-b324-ba9ce9d52253" providerId="ADAL" clId="{0C6E1964-F1BB-4ADC-8D2D-D3C69DBBCC58}" dt="2024-03-20T13:08:42.530" v="372" actId="167"/>
          <ac:picMkLst>
            <pc:docMk/>
            <pc:sldMk cId="2046937942" sldId="272"/>
            <ac:picMk id="13" creationId="{F3DD88B8-AA87-2BDF-0542-C754CD297176}"/>
          </ac:picMkLst>
        </pc:picChg>
      </pc:sldChg>
      <pc:sldChg chg="addSp delSp modSp mod modClrScheme chgLayout">
        <pc:chgData name="Frida Aune Borstad" userId="5bfc1410-7c08-4177-b324-ba9ce9d52253" providerId="ADAL" clId="{0C6E1964-F1BB-4ADC-8D2D-D3C69DBBCC58}" dt="2024-03-20T12:30:23.602" v="18" actId="700"/>
        <pc:sldMkLst>
          <pc:docMk/>
          <pc:sldMk cId="845430372" sldId="273"/>
        </pc:sldMkLst>
        <pc:spChg chg="mod ord">
          <ac:chgData name="Frida Aune Borstad" userId="5bfc1410-7c08-4177-b324-ba9ce9d52253" providerId="ADAL" clId="{0C6E1964-F1BB-4ADC-8D2D-D3C69DBBCC58}" dt="2024-03-20T12:30:23.602" v="18" actId="700"/>
          <ac:spMkLst>
            <pc:docMk/>
            <pc:sldMk cId="845430372" sldId="273"/>
            <ac:spMk id="2" creationId="{70B7B068-B4FB-1AC5-2576-622805DA4685}"/>
          </ac:spMkLst>
        </pc:spChg>
        <pc:spChg chg="add del mod ord">
          <ac:chgData name="Frida Aune Borstad" userId="5bfc1410-7c08-4177-b324-ba9ce9d52253" providerId="ADAL" clId="{0C6E1964-F1BB-4ADC-8D2D-D3C69DBBCC58}" dt="2024-03-20T12:30:23.602" v="18" actId="700"/>
          <ac:spMkLst>
            <pc:docMk/>
            <pc:sldMk cId="845430372" sldId="273"/>
            <ac:spMk id="3" creationId="{D2C33578-48A2-D231-CF08-3E5CCF92C0BD}"/>
          </ac:spMkLst>
        </pc:spChg>
        <pc:spChg chg="add del mod">
          <ac:chgData name="Frida Aune Borstad" userId="5bfc1410-7c08-4177-b324-ba9ce9d52253" providerId="ADAL" clId="{0C6E1964-F1BB-4ADC-8D2D-D3C69DBBCC58}" dt="2024-03-20T12:29:36.397" v="3" actId="26606"/>
          <ac:spMkLst>
            <pc:docMk/>
            <pc:sldMk cId="845430372" sldId="273"/>
            <ac:spMk id="9" creationId="{6FB989B2-0ACA-5D1C-F988-08C31CB1DE6C}"/>
          </ac:spMkLst>
        </pc:spChg>
        <pc:spChg chg="add del mod">
          <ac:chgData name="Frida Aune Borstad" userId="5bfc1410-7c08-4177-b324-ba9ce9d52253" providerId="ADAL" clId="{0C6E1964-F1BB-4ADC-8D2D-D3C69DBBCC58}" dt="2024-03-20T12:29:37.537" v="5" actId="26606"/>
          <ac:spMkLst>
            <pc:docMk/>
            <pc:sldMk cId="845430372" sldId="273"/>
            <ac:spMk id="11" creationId="{8C467B6A-292A-5AAE-D331-730C6063BC5B}"/>
          </ac:spMkLst>
        </pc:spChg>
        <pc:spChg chg="add del mod">
          <ac:chgData name="Frida Aune Borstad" userId="5bfc1410-7c08-4177-b324-ba9ce9d52253" providerId="ADAL" clId="{0C6E1964-F1BB-4ADC-8D2D-D3C69DBBCC58}" dt="2024-03-20T12:29:42.460" v="7" actId="26606"/>
          <ac:spMkLst>
            <pc:docMk/>
            <pc:sldMk cId="845430372" sldId="273"/>
            <ac:spMk id="14" creationId="{6FB989B2-0ACA-5D1C-F988-08C31CB1DE6C}"/>
          </ac:spMkLst>
        </pc:spChg>
        <pc:spChg chg="add del mod">
          <ac:chgData name="Frida Aune Borstad" userId="5bfc1410-7c08-4177-b324-ba9ce9d52253" providerId="ADAL" clId="{0C6E1964-F1BB-4ADC-8D2D-D3C69DBBCC58}" dt="2024-03-20T12:30:21.916" v="14" actId="26606"/>
          <ac:spMkLst>
            <pc:docMk/>
            <pc:sldMk cId="845430372" sldId="273"/>
            <ac:spMk id="24" creationId="{22037CA4-802E-6510-FDD4-12132DEFA78F}"/>
          </ac:spMkLst>
        </pc:spChg>
        <pc:graphicFrameChg chg="add del mod">
          <ac:chgData name="Frida Aune Borstad" userId="5bfc1410-7c08-4177-b324-ba9ce9d52253" providerId="ADAL" clId="{0C6E1964-F1BB-4ADC-8D2D-D3C69DBBCC58}" dt="2024-03-20T12:29:36.397" v="3" actId="26606"/>
          <ac:graphicFrameMkLst>
            <pc:docMk/>
            <pc:sldMk cId="845430372" sldId="273"/>
            <ac:graphicFrameMk id="5" creationId="{B10933BC-5142-A672-D0E0-ECC69471B5CD}"/>
          </ac:graphicFrameMkLst>
        </pc:graphicFrameChg>
        <pc:graphicFrameChg chg="add del mod">
          <ac:chgData name="Frida Aune Borstad" userId="5bfc1410-7c08-4177-b324-ba9ce9d52253" providerId="ADAL" clId="{0C6E1964-F1BB-4ADC-8D2D-D3C69DBBCC58}" dt="2024-03-20T12:29:37.537" v="5" actId="26606"/>
          <ac:graphicFrameMkLst>
            <pc:docMk/>
            <pc:sldMk cId="845430372" sldId="273"/>
            <ac:graphicFrameMk id="12" creationId="{28FF947F-5C45-20EC-6AD0-6AFEA21F3988}"/>
          </ac:graphicFrameMkLst>
        </pc:graphicFrameChg>
        <pc:graphicFrameChg chg="add del mod">
          <ac:chgData name="Frida Aune Borstad" userId="5bfc1410-7c08-4177-b324-ba9ce9d52253" providerId="ADAL" clId="{0C6E1964-F1BB-4ADC-8D2D-D3C69DBBCC58}" dt="2024-03-20T12:29:42.460" v="7" actId="26606"/>
          <ac:graphicFrameMkLst>
            <pc:docMk/>
            <pc:sldMk cId="845430372" sldId="273"/>
            <ac:graphicFrameMk id="15" creationId="{B10933BC-5142-A672-D0E0-ECC69471B5CD}"/>
          </ac:graphicFrameMkLst>
        </pc:graphicFrameChg>
        <pc:graphicFrameChg chg="add del">
          <ac:chgData name="Frida Aune Borstad" userId="5bfc1410-7c08-4177-b324-ba9ce9d52253" providerId="ADAL" clId="{0C6E1964-F1BB-4ADC-8D2D-D3C69DBBCC58}" dt="2024-03-20T12:29:51.859" v="9" actId="26606"/>
          <ac:graphicFrameMkLst>
            <pc:docMk/>
            <pc:sldMk cId="845430372" sldId="273"/>
            <ac:graphicFrameMk id="17" creationId="{A780DA28-F68D-4281-83C7-556A2F51E88E}"/>
          </ac:graphicFrameMkLst>
        </pc:graphicFrameChg>
        <pc:graphicFrameChg chg="add del mod modGraphic">
          <ac:chgData name="Frida Aune Borstad" userId="5bfc1410-7c08-4177-b324-ba9ce9d52253" providerId="ADAL" clId="{0C6E1964-F1BB-4ADC-8D2D-D3C69DBBCC58}" dt="2024-03-20T12:30:23.166" v="17" actId="26606"/>
          <ac:graphicFrameMkLst>
            <pc:docMk/>
            <pc:sldMk cId="845430372" sldId="273"/>
            <ac:graphicFrameMk id="19" creationId="{96661E88-C998-52B9-0E69-43ED937C3B05}"/>
          </ac:graphicFrameMkLst>
        </pc:graphicFrameChg>
      </pc:sldChg>
      <pc:sldChg chg="modSp new mod">
        <pc:chgData name="Frida Aune Borstad" userId="5bfc1410-7c08-4177-b324-ba9ce9d52253" providerId="ADAL" clId="{0C6E1964-F1BB-4ADC-8D2D-D3C69DBBCC58}" dt="2024-03-20T12:33:57.646" v="116" actId="113"/>
        <pc:sldMkLst>
          <pc:docMk/>
          <pc:sldMk cId="3343140949" sldId="274"/>
        </pc:sldMkLst>
        <pc:spChg chg="mod">
          <ac:chgData name="Frida Aune Borstad" userId="5bfc1410-7c08-4177-b324-ba9ce9d52253" providerId="ADAL" clId="{0C6E1964-F1BB-4ADC-8D2D-D3C69DBBCC58}" dt="2024-03-20T12:31:46.072" v="76" actId="20577"/>
          <ac:spMkLst>
            <pc:docMk/>
            <pc:sldMk cId="3343140949" sldId="274"/>
            <ac:spMk id="2" creationId="{88BF3BC0-246E-C130-8CB5-5283649B40AF}"/>
          </ac:spMkLst>
        </pc:spChg>
        <pc:spChg chg="mod">
          <ac:chgData name="Frida Aune Borstad" userId="5bfc1410-7c08-4177-b324-ba9ce9d52253" providerId="ADAL" clId="{0C6E1964-F1BB-4ADC-8D2D-D3C69DBBCC58}" dt="2024-03-20T12:33:57.646" v="116" actId="113"/>
          <ac:spMkLst>
            <pc:docMk/>
            <pc:sldMk cId="3343140949" sldId="274"/>
            <ac:spMk id="3" creationId="{9673793D-7981-294F-A582-D245728C9548}"/>
          </ac:spMkLst>
        </pc:spChg>
      </pc:sldChg>
      <pc:sldChg chg="addSp delSp modSp new mod modClrScheme chgLayout">
        <pc:chgData name="Frida Aune Borstad" userId="5bfc1410-7c08-4177-b324-ba9ce9d52253" providerId="ADAL" clId="{0C6E1964-F1BB-4ADC-8D2D-D3C69DBBCC58}" dt="2024-03-20T12:36:46.375" v="205" actId="115"/>
        <pc:sldMkLst>
          <pc:docMk/>
          <pc:sldMk cId="610675498" sldId="275"/>
        </pc:sldMkLst>
        <pc:spChg chg="del mod ord">
          <ac:chgData name="Frida Aune Borstad" userId="5bfc1410-7c08-4177-b324-ba9ce9d52253" providerId="ADAL" clId="{0C6E1964-F1BB-4ADC-8D2D-D3C69DBBCC58}" dt="2024-03-20T12:35:41.508" v="147" actId="700"/>
          <ac:spMkLst>
            <pc:docMk/>
            <pc:sldMk cId="610675498" sldId="275"/>
            <ac:spMk id="2" creationId="{A9C8981C-E74A-3C5E-C354-DA0AEAB1BF3F}"/>
          </ac:spMkLst>
        </pc:spChg>
        <pc:spChg chg="del">
          <ac:chgData name="Frida Aune Borstad" userId="5bfc1410-7c08-4177-b324-ba9ce9d52253" providerId="ADAL" clId="{0C6E1964-F1BB-4ADC-8D2D-D3C69DBBCC58}" dt="2024-03-20T12:35:41.508" v="147" actId="700"/>
          <ac:spMkLst>
            <pc:docMk/>
            <pc:sldMk cId="610675498" sldId="275"/>
            <ac:spMk id="3" creationId="{01400065-CFFC-36A6-AF29-27B5F7B059C5}"/>
          </ac:spMkLst>
        </pc:spChg>
        <pc:spChg chg="del mod ord">
          <ac:chgData name="Frida Aune Borstad" userId="5bfc1410-7c08-4177-b324-ba9ce9d52253" providerId="ADAL" clId="{0C6E1964-F1BB-4ADC-8D2D-D3C69DBBCC58}" dt="2024-03-20T12:35:41.508" v="147" actId="700"/>
          <ac:spMkLst>
            <pc:docMk/>
            <pc:sldMk cId="610675498" sldId="275"/>
            <ac:spMk id="4" creationId="{6F4606BA-94DF-BF22-0938-8140D6073E00}"/>
          </ac:spMkLst>
        </pc:spChg>
        <pc:spChg chg="del">
          <ac:chgData name="Frida Aune Borstad" userId="5bfc1410-7c08-4177-b324-ba9ce9d52253" providerId="ADAL" clId="{0C6E1964-F1BB-4ADC-8D2D-D3C69DBBCC58}" dt="2024-03-20T12:35:41.508" v="147" actId="700"/>
          <ac:spMkLst>
            <pc:docMk/>
            <pc:sldMk cId="610675498" sldId="275"/>
            <ac:spMk id="5" creationId="{2EF95A2D-FC7B-3925-F66A-5AE497EA07CF}"/>
          </ac:spMkLst>
        </pc:spChg>
        <pc:spChg chg="del">
          <ac:chgData name="Frida Aune Borstad" userId="5bfc1410-7c08-4177-b324-ba9ce9d52253" providerId="ADAL" clId="{0C6E1964-F1BB-4ADC-8D2D-D3C69DBBCC58}" dt="2024-03-20T12:35:41.508" v="147" actId="700"/>
          <ac:spMkLst>
            <pc:docMk/>
            <pc:sldMk cId="610675498" sldId="275"/>
            <ac:spMk id="6" creationId="{097A8210-3BD6-7E3E-EEBF-FE0D996150CB}"/>
          </ac:spMkLst>
        </pc:spChg>
        <pc:spChg chg="add mod ord">
          <ac:chgData name="Frida Aune Borstad" userId="5bfc1410-7c08-4177-b324-ba9ce9d52253" providerId="ADAL" clId="{0C6E1964-F1BB-4ADC-8D2D-D3C69DBBCC58}" dt="2024-03-20T12:35:58.647" v="180" actId="20577"/>
          <ac:spMkLst>
            <pc:docMk/>
            <pc:sldMk cId="610675498" sldId="275"/>
            <ac:spMk id="7" creationId="{F9554240-CE9E-5C08-18C7-F658C804CE74}"/>
          </ac:spMkLst>
        </pc:spChg>
        <pc:spChg chg="add mod ord">
          <ac:chgData name="Frida Aune Borstad" userId="5bfc1410-7c08-4177-b324-ba9ce9d52253" providerId="ADAL" clId="{0C6E1964-F1BB-4ADC-8D2D-D3C69DBBCC58}" dt="2024-03-20T12:36:46.375" v="205" actId="115"/>
          <ac:spMkLst>
            <pc:docMk/>
            <pc:sldMk cId="610675498" sldId="275"/>
            <ac:spMk id="8" creationId="{3AF6FB34-2A94-88B0-C635-FA4F1ECE59F3}"/>
          </ac:spMkLst>
        </pc:spChg>
      </pc:sldChg>
      <pc:sldChg chg="modSp new mod">
        <pc:chgData name="Frida Aune Borstad" userId="5bfc1410-7c08-4177-b324-ba9ce9d52253" providerId="ADAL" clId="{0C6E1964-F1BB-4ADC-8D2D-D3C69DBBCC58}" dt="2024-03-20T12:37:58.756" v="250" actId="115"/>
        <pc:sldMkLst>
          <pc:docMk/>
          <pc:sldMk cId="4287286719" sldId="276"/>
        </pc:sldMkLst>
        <pc:spChg chg="mod">
          <ac:chgData name="Frida Aune Borstad" userId="5bfc1410-7c08-4177-b324-ba9ce9d52253" providerId="ADAL" clId="{0C6E1964-F1BB-4ADC-8D2D-D3C69DBBCC58}" dt="2024-03-20T12:37:13.043" v="235" actId="20577"/>
          <ac:spMkLst>
            <pc:docMk/>
            <pc:sldMk cId="4287286719" sldId="276"/>
            <ac:spMk id="2" creationId="{0209EBF2-6029-AE2B-8C8D-3C29E5454806}"/>
          </ac:spMkLst>
        </pc:spChg>
        <pc:spChg chg="mod">
          <ac:chgData name="Frida Aune Borstad" userId="5bfc1410-7c08-4177-b324-ba9ce9d52253" providerId="ADAL" clId="{0C6E1964-F1BB-4ADC-8D2D-D3C69DBBCC58}" dt="2024-03-20T12:37:58.756" v="250" actId="115"/>
          <ac:spMkLst>
            <pc:docMk/>
            <pc:sldMk cId="4287286719" sldId="276"/>
            <ac:spMk id="3" creationId="{41F5D144-F7D4-EE08-B2E0-BC205F6D2E82}"/>
          </ac:spMkLst>
        </pc:spChg>
      </pc:sldChg>
      <pc:sldChg chg="modSp new mod modNotesTx">
        <pc:chgData name="Frida Aune Borstad" userId="5bfc1410-7c08-4177-b324-ba9ce9d52253" providerId="ADAL" clId="{0C6E1964-F1BB-4ADC-8D2D-D3C69DBBCC58}" dt="2024-03-20T12:38:44.680" v="270" actId="5793"/>
        <pc:sldMkLst>
          <pc:docMk/>
          <pc:sldMk cId="740989489" sldId="277"/>
        </pc:sldMkLst>
        <pc:spChg chg="mod">
          <ac:chgData name="Frida Aune Borstad" userId="5bfc1410-7c08-4177-b324-ba9ce9d52253" providerId="ADAL" clId="{0C6E1964-F1BB-4ADC-8D2D-D3C69DBBCC58}" dt="2024-03-20T12:38:22.858" v="268" actId="20577"/>
          <ac:spMkLst>
            <pc:docMk/>
            <pc:sldMk cId="740989489" sldId="277"/>
            <ac:spMk id="2" creationId="{CD516A45-EA29-3087-448D-859A6571C59B}"/>
          </ac:spMkLst>
        </pc:spChg>
      </pc:sldChg>
      <pc:sldChg chg="addSp delSp modSp new mod setBg">
        <pc:chgData name="Frida Aune Borstad" userId="5bfc1410-7c08-4177-b324-ba9ce9d52253" providerId="ADAL" clId="{0C6E1964-F1BB-4ADC-8D2D-D3C69DBBCC58}" dt="2024-03-20T13:20:56.995" v="493"/>
        <pc:sldMkLst>
          <pc:docMk/>
          <pc:sldMk cId="3740452521" sldId="278"/>
        </pc:sldMkLst>
        <pc:spChg chg="mod">
          <ac:chgData name="Frida Aune Borstad" userId="5bfc1410-7c08-4177-b324-ba9ce9d52253" providerId="ADAL" clId="{0C6E1964-F1BB-4ADC-8D2D-D3C69DBBCC58}" dt="2024-03-20T12:39:08.329" v="283" actId="20577"/>
          <ac:spMkLst>
            <pc:docMk/>
            <pc:sldMk cId="3740452521" sldId="278"/>
            <ac:spMk id="2" creationId="{EF03C2B9-85C9-6825-3002-3D4264F5BCCF}"/>
          </ac:spMkLst>
        </pc:spChg>
        <pc:spChg chg="mod">
          <ac:chgData name="Frida Aune Borstad" userId="5bfc1410-7c08-4177-b324-ba9ce9d52253" providerId="ADAL" clId="{0C6E1964-F1BB-4ADC-8D2D-D3C69DBBCC58}" dt="2024-03-20T13:14:45.740" v="444" actId="20577"/>
          <ac:spMkLst>
            <pc:docMk/>
            <pc:sldMk cId="3740452521" sldId="278"/>
            <ac:spMk id="3" creationId="{34149334-F3E8-F553-CF8D-EF3B58254934}"/>
          </ac:spMkLst>
        </pc:spChg>
        <pc:picChg chg="add del mod">
          <ac:chgData name="Frida Aune Borstad" userId="5bfc1410-7c08-4177-b324-ba9ce9d52253" providerId="ADAL" clId="{0C6E1964-F1BB-4ADC-8D2D-D3C69DBBCC58}" dt="2024-03-20T13:20:41.404" v="490" actId="478"/>
          <ac:picMkLst>
            <pc:docMk/>
            <pc:sldMk cId="3740452521" sldId="278"/>
            <ac:picMk id="4" creationId="{B2BAB415-3261-5741-B7AF-871E2DD9B71D}"/>
          </ac:picMkLst>
        </pc:picChg>
        <pc:picChg chg="add mod">
          <ac:chgData name="Frida Aune Borstad" userId="5bfc1410-7c08-4177-b324-ba9ce9d52253" providerId="ADAL" clId="{0C6E1964-F1BB-4ADC-8D2D-D3C69DBBCC58}" dt="2024-03-20T13:20:56.995" v="493"/>
          <ac:picMkLst>
            <pc:docMk/>
            <pc:sldMk cId="3740452521" sldId="278"/>
            <ac:picMk id="5" creationId="{E9520DCA-0477-F1D8-E3AD-C31500ACFF9E}"/>
          </ac:picMkLst>
        </pc:picChg>
      </pc:sldChg>
      <pc:sldChg chg="new del">
        <pc:chgData name="Frida Aune Borstad" userId="5bfc1410-7c08-4177-b324-ba9ce9d52253" providerId="ADAL" clId="{0C6E1964-F1BB-4ADC-8D2D-D3C69DBBCC58}" dt="2024-08-29T07:45:23.124" v="517" actId="2696"/>
        <pc:sldMkLst>
          <pc:docMk/>
          <pc:sldMk cId="4044383681" sldId="279"/>
        </pc:sldMkLst>
      </pc:sldChg>
      <pc:sldChg chg="add del setBg">
        <pc:chgData name="Frida Aune Borstad" userId="5bfc1410-7c08-4177-b324-ba9ce9d52253" providerId="ADAL" clId="{0C6E1964-F1BB-4ADC-8D2D-D3C69DBBCC58}" dt="2024-03-20T13:20:45.053" v="492"/>
        <pc:sldMkLst>
          <pc:docMk/>
          <pc:sldMk cId="2962670998" sldId="28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CA9A9-9A68-47CB-B027-657C47FD5B9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B810A33-EBFF-45F5-B8D2-6409A0E68AFA}">
      <dgm:prSet/>
      <dgm:spPr/>
      <dgm:t>
        <a:bodyPr/>
        <a:lstStyle/>
        <a:p>
          <a:r>
            <a:rPr lang="nb-NO"/>
            <a:t>Kast deg utpå! </a:t>
          </a:r>
          <a:endParaRPr lang="en-US"/>
        </a:p>
      </dgm:t>
    </dgm:pt>
    <dgm:pt modelId="{6000311C-688B-4280-A129-580A96C05F83}" type="parTrans" cxnId="{7371DD39-F16C-457B-B1BE-329A83148340}">
      <dgm:prSet/>
      <dgm:spPr/>
      <dgm:t>
        <a:bodyPr/>
        <a:lstStyle/>
        <a:p>
          <a:endParaRPr lang="en-US"/>
        </a:p>
      </dgm:t>
    </dgm:pt>
    <dgm:pt modelId="{07C35F65-3011-4F94-BCB7-DE2BBA4F5B0B}" type="sibTrans" cxnId="{7371DD39-F16C-457B-B1BE-329A83148340}">
      <dgm:prSet/>
      <dgm:spPr/>
      <dgm:t>
        <a:bodyPr/>
        <a:lstStyle/>
        <a:p>
          <a:endParaRPr lang="en-US"/>
        </a:p>
      </dgm:t>
    </dgm:pt>
    <dgm:pt modelId="{49F1427E-C260-4127-85EC-220E40AE4862}">
      <dgm:prSet/>
      <dgm:spPr/>
      <dgm:t>
        <a:bodyPr/>
        <a:lstStyle/>
        <a:p>
          <a:r>
            <a:rPr lang="nb-NO"/>
            <a:t>Snakk rolig og tydelig.</a:t>
          </a:r>
          <a:endParaRPr lang="en-US"/>
        </a:p>
      </dgm:t>
    </dgm:pt>
    <dgm:pt modelId="{96B8A57C-FD36-4CB5-9590-041892B4F6DE}" type="parTrans" cxnId="{F93CD1B1-4613-4E11-85A0-342C2A6FF884}">
      <dgm:prSet/>
      <dgm:spPr/>
      <dgm:t>
        <a:bodyPr/>
        <a:lstStyle/>
        <a:p>
          <a:endParaRPr lang="en-US"/>
        </a:p>
      </dgm:t>
    </dgm:pt>
    <dgm:pt modelId="{EEEC6625-3162-4497-A596-FF8136CF984B}" type="sibTrans" cxnId="{F93CD1B1-4613-4E11-85A0-342C2A6FF884}">
      <dgm:prSet/>
      <dgm:spPr/>
      <dgm:t>
        <a:bodyPr/>
        <a:lstStyle/>
        <a:p>
          <a:endParaRPr lang="en-US"/>
        </a:p>
      </dgm:t>
    </dgm:pt>
    <dgm:pt modelId="{AA3B85FE-DFF2-4596-8DBE-229EA9C9DA77}">
      <dgm:prSet/>
      <dgm:spPr/>
      <dgm:t>
        <a:bodyPr/>
        <a:lstStyle/>
        <a:p>
          <a:r>
            <a:rPr lang="nb-NO"/>
            <a:t>Gjør manuset til ditt eget.</a:t>
          </a:r>
          <a:endParaRPr lang="en-US"/>
        </a:p>
      </dgm:t>
    </dgm:pt>
    <dgm:pt modelId="{E0688E42-3A5B-4066-9795-B50E250CDA0E}" type="parTrans" cxnId="{83B8AF4F-C443-4AA2-8F2E-1103CE65AFD8}">
      <dgm:prSet/>
      <dgm:spPr/>
      <dgm:t>
        <a:bodyPr/>
        <a:lstStyle/>
        <a:p>
          <a:endParaRPr lang="en-US"/>
        </a:p>
      </dgm:t>
    </dgm:pt>
    <dgm:pt modelId="{6145452E-0786-4DC9-AD57-C2CC8F3EFBE3}" type="sibTrans" cxnId="{83B8AF4F-C443-4AA2-8F2E-1103CE65AFD8}">
      <dgm:prSet/>
      <dgm:spPr/>
      <dgm:t>
        <a:bodyPr/>
        <a:lstStyle/>
        <a:p>
          <a:endParaRPr lang="en-US"/>
        </a:p>
      </dgm:t>
    </dgm:pt>
    <dgm:pt modelId="{4A9A2C3A-F9DF-4F27-9722-9B749170825A}">
      <dgm:prSet/>
      <dgm:spPr/>
      <dgm:t>
        <a:bodyPr/>
        <a:lstStyle/>
        <a:p>
          <a:r>
            <a:rPr lang="nb-NO"/>
            <a:t>Smil og vær blid! </a:t>
          </a:r>
          <a:endParaRPr lang="en-US"/>
        </a:p>
      </dgm:t>
    </dgm:pt>
    <dgm:pt modelId="{F2DF41ED-2E14-4783-AE03-5CBCAFB348A9}" type="parTrans" cxnId="{9E7F2B29-F192-4175-871E-1F4A20357C86}">
      <dgm:prSet/>
      <dgm:spPr/>
      <dgm:t>
        <a:bodyPr/>
        <a:lstStyle/>
        <a:p>
          <a:endParaRPr lang="en-US"/>
        </a:p>
      </dgm:t>
    </dgm:pt>
    <dgm:pt modelId="{38665C38-F374-4E88-9B2E-6D72B9FC1F09}" type="sibTrans" cxnId="{9E7F2B29-F192-4175-871E-1F4A20357C86}">
      <dgm:prSet/>
      <dgm:spPr/>
      <dgm:t>
        <a:bodyPr/>
        <a:lstStyle/>
        <a:p>
          <a:endParaRPr lang="en-US"/>
        </a:p>
      </dgm:t>
    </dgm:pt>
    <dgm:pt modelId="{951F77C0-8540-4274-997A-FB1693BC7E4F}">
      <dgm:prSet/>
      <dgm:spPr/>
      <dgm:t>
        <a:bodyPr/>
        <a:lstStyle/>
        <a:p>
          <a:r>
            <a:rPr lang="nb-NO"/>
            <a:t>Avslutt alltid på en hyggelig tone. </a:t>
          </a:r>
          <a:endParaRPr lang="en-US"/>
        </a:p>
      </dgm:t>
    </dgm:pt>
    <dgm:pt modelId="{D757FBFA-079A-4606-AA1D-181BEE5ED399}" type="parTrans" cxnId="{CA70FDBE-F87F-4241-8943-906CFEF88638}">
      <dgm:prSet/>
      <dgm:spPr/>
      <dgm:t>
        <a:bodyPr/>
        <a:lstStyle/>
        <a:p>
          <a:endParaRPr lang="en-US"/>
        </a:p>
      </dgm:t>
    </dgm:pt>
    <dgm:pt modelId="{ACFB8DBD-69CA-4D6D-B303-472CC7566580}" type="sibTrans" cxnId="{CA70FDBE-F87F-4241-8943-906CFEF88638}">
      <dgm:prSet/>
      <dgm:spPr/>
      <dgm:t>
        <a:bodyPr/>
        <a:lstStyle/>
        <a:p>
          <a:endParaRPr lang="en-US"/>
        </a:p>
      </dgm:t>
    </dgm:pt>
    <dgm:pt modelId="{3B7B05CE-BE8B-44E7-A6BA-15ED11DA52E0}" type="pres">
      <dgm:prSet presAssocID="{DB4CA9A9-9A68-47CB-B027-657C47FD5B94}" presName="root" presStyleCnt="0">
        <dgm:presLayoutVars>
          <dgm:dir/>
          <dgm:resizeHandles val="exact"/>
        </dgm:presLayoutVars>
      </dgm:prSet>
      <dgm:spPr/>
    </dgm:pt>
    <dgm:pt modelId="{83A5F15D-A60E-4800-9544-FD25A16EA23B}" type="pres">
      <dgm:prSet presAssocID="{BB810A33-EBFF-45F5-B8D2-6409A0E68AFA}" presName="compNode" presStyleCnt="0"/>
      <dgm:spPr/>
    </dgm:pt>
    <dgm:pt modelId="{DED1A8BA-0C6E-490D-84B4-2BD2082FFA1D}" type="pres">
      <dgm:prSet presAssocID="{BB810A33-EBFF-45F5-B8D2-6409A0E68AFA}" presName="bgRect" presStyleLbl="bgShp" presStyleIdx="0" presStyleCnt="5"/>
      <dgm:spPr/>
    </dgm:pt>
    <dgm:pt modelId="{0E569E3A-F992-4612-9221-82E9189ED4F6}" type="pres">
      <dgm:prSet presAssocID="{BB810A33-EBFF-45F5-B8D2-6409A0E68AF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E68B6414-53B6-4D93-AA36-AB4A0B6F3349}" type="pres">
      <dgm:prSet presAssocID="{BB810A33-EBFF-45F5-B8D2-6409A0E68AFA}" presName="spaceRect" presStyleCnt="0"/>
      <dgm:spPr/>
    </dgm:pt>
    <dgm:pt modelId="{B3A730DE-B64F-4546-8CFF-7B9A3125CA1B}" type="pres">
      <dgm:prSet presAssocID="{BB810A33-EBFF-45F5-B8D2-6409A0E68AFA}" presName="parTx" presStyleLbl="revTx" presStyleIdx="0" presStyleCnt="5">
        <dgm:presLayoutVars>
          <dgm:chMax val="0"/>
          <dgm:chPref val="0"/>
        </dgm:presLayoutVars>
      </dgm:prSet>
      <dgm:spPr/>
    </dgm:pt>
    <dgm:pt modelId="{BEAA5982-3542-4F2C-95C1-FBB65EFCC465}" type="pres">
      <dgm:prSet presAssocID="{07C35F65-3011-4F94-BCB7-DE2BBA4F5B0B}" presName="sibTrans" presStyleCnt="0"/>
      <dgm:spPr/>
    </dgm:pt>
    <dgm:pt modelId="{FBB4C9D8-AB6A-4876-A48C-986C6E4A239B}" type="pres">
      <dgm:prSet presAssocID="{49F1427E-C260-4127-85EC-220E40AE4862}" presName="compNode" presStyleCnt="0"/>
      <dgm:spPr/>
    </dgm:pt>
    <dgm:pt modelId="{329BDE73-4536-4225-AB97-1A96F8BBD87F}" type="pres">
      <dgm:prSet presAssocID="{49F1427E-C260-4127-85EC-220E40AE4862}" presName="bgRect" presStyleLbl="bgShp" presStyleIdx="1" presStyleCnt="5"/>
      <dgm:spPr/>
    </dgm:pt>
    <dgm:pt modelId="{1B0A9D43-21E6-49B7-AA3B-E8F92B57D6E1}" type="pres">
      <dgm:prSet presAssocID="{49F1427E-C260-4127-85EC-220E40AE486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Øre"/>
        </a:ext>
      </dgm:extLst>
    </dgm:pt>
    <dgm:pt modelId="{ECF99B27-AD81-4AEE-BA9D-ABADA8FBF4DE}" type="pres">
      <dgm:prSet presAssocID="{49F1427E-C260-4127-85EC-220E40AE4862}" presName="spaceRect" presStyleCnt="0"/>
      <dgm:spPr/>
    </dgm:pt>
    <dgm:pt modelId="{C0665121-6506-4752-90A9-EE2224316065}" type="pres">
      <dgm:prSet presAssocID="{49F1427E-C260-4127-85EC-220E40AE4862}" presName="parTx" presStyleLbl="revTx" presStyleIdx="1" presStyleCnt="5">
        <dgm:presLayoutVars>
          <dgm:chMax val="0"/>
          <dgm:chPref val="0"/>
        </dgm:presLayoutVars>
      </dgm:prSet>
      <dgm:spPr/>
    </dgm:pt>
    <dgm:pt modelId="{8B535D1A-47EB-4100-AA49-A0950226844D}" type="pres">
      <dgm:prSet presAssocID="{EEEC6625-3162-4497-A596-FF8136CF984B}" presName="sibTrans" presStyleCnt="0"/>
      <dgm:spPr/>
    </dgm:pt>
    <dgm:pt modelId="{E12AB683-5F9B-4372-8BA2-2D362829C7D7}" type="pres">
      <dgm:prSet presAssocID="{AA3B85FE-DFF2-4596-8DBE-229EA9C9DA77}" presName="compNode" presStyleCnt="0"/>
      <dgm:spPr/>
    </dgm:pt>
    <dgm:pt modelId="{1AD5C9EA-90C7-4AAF-B969-9FFC922D2D97}" type="pres">
      <dgm:prSet presAssocID="{AA3B85FE-DFF2-4596-8DBE-229EA9C9DA77}" presName="bgRect" presStyleLbl="bgShp" presStyleIdx="2" presStyleCnt="5"/>
      <dgm:spPr/>
    </dgm:pt>
    <dgm:pt modelId="{99B6B2E1-7B76-4329-8439-C6BD7E1737F2}" type="pres">
      <dgm:prSet presAssocID="{AA3B85FE-DFF2-4596-8DBE-229EA9C9DA7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522AB90F-B0AA-425C-8421-D0C80F87F876}" type="pres">
      <dgm:prSet presAssocID="{AA3B85FE-DFF2-4596-8DBE-229EA9C9DA77}" presName="spaceRect" presStyleCnt="0"/>
      <dgm:spPr/>
    </dgm:pt>
    <dgm:pt modelId="{2CE7206C-155F-43FF-A63E-EA56000DD27C}" type="pres">
      <dgm:prSet presAssocID="{AA3B85FE-DFF2-4596-8DBE-229EA9C9DA77}" presName="parTx" presStyleLbl="revTx" presStyleIdx="2" presStyleCnt="5">
        <dgm:presLayoutVars>
          <dgm:chMax val="0"/>
          <dgm:chPref val="0"/>
        </dgm:presLayoutVars>
      </dgm:prSet>
      <dgm:spPr/>
    </dgm:pt>
    <dgm:pt modelId="{CFD4321B-A583-4577-AD72-1477DD148B4C}" type="pres">
      <dgm:prSet presAssocID="{6145452E-0786-4DC9-AD57-C2CC8F3EFBE3}" presName="sibTrans" presStyleCnt="0"/>
      <dgm:spPr/>
    </dgm:pt>
    <dgm:pt modelId="{398635F3-9FCB-4E0F-A7D5-A2D97ED579FA}" type="pres">
      <dgm:prSet presAssocID="{4A9A2C3A-F9DF-4F27-9722-9B749170825A}" presName="compNode" presStyleCnt="0"/>
      <dgm:spPr/>
    </dgm:pt>
    <dgm:pt modelId="{4A4B4478-FAF3-4DBB-8E1E-0C7BFF14AD7F}" type="pres">
      <dgm:prSet presAssocID="{4A9A2C3A-F9DF-4F27-9722-9B749170825A}" presName="bgRect" presStyleLbl="bgShp" presStyleIdx="3" presStyleCnt="5"/>
      <dgm:spPr/>
    </dgm:pt>
    <dgm:pt modelId="{ED1B70FE-9DDE-43EE-8BC5-068B8C7FD0E2}" type="pres">
      <dgm:prSet presAssocID="{4A9A2C3A-F9DF-4F27-9722-9B749170825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glasses Face Outline"/>
        </a:ext>
      </dgm:extLst>
    </dgm:pt>
    <dgm:pt modelId="{01A4145F-A324-43B4-A94D-F7641103B2C8}" type="pres">
      <dgm:prSet presAssocID="{4A9A2C3A-F9DF-4F27-9722-9B749170825A}" presName="spaceRect" presStyleCnt="0"/>
      <dgm:spPr/>
    </dgm:pt>
    <dgm:pt modelId="{03F4CA8C-C27B-4718-BC35-D57873AB9F32}" type="pres">
      <dgm:prSet presAssocID="{4A9A2C3A-F9DF-4F27-9722-9B749170825A}" presName="parTx" presStyleLbl="revTx" presStyleIdx="3" presStyleCnt="5">
        <dgm:presLayoutVars>
          <dgm:chMax val="0"/>
          <dgm:chPref val="0"/>
        </dgm:presLayoutVars>
      </dgm:prSet>
      <dgm:spPr/>
    </dgm:pt>
    <dgm:pt modelId="{CDBB28F7-B1E1-4677-A348-90BB80EED6F0}" type="pres">
      <dgm:prSet presAssocID="{38665C38-F374-4E88-9B2E-6D72B9FC1F09}" presName="sibTrans" presStyleCnt="0"/>
      <dgm:spPr/>
    </dgm:pt>
    <dgm:pt modelId="{D632D338-4EDE-401B-8F6C-EC239B168C6A}" type="pres">
      <dgm:prSet presAssocID="{951F77C0-8540-4274-997A-FB1693BC7E4F}" presName="compNode" presStyleCnt="0"/>
      <dgm:spPr/>
    </dgm:pt>
    <dgm:pt modelId="{63405546-AF86-405C-983A-F0CD0C272CFD}" type="pres">
      <dgm:prSet presAssocID="{951F77C0-8540-4274-997A-FB1693BC7E4F}" presName="bgRect" presStyleLbl="bgShp" presStyleIdx="4" presStyleCnt="5"/>
      <dgm:spPr/>
    </dgm:pt>
    <dgm:pt modelId="{D575A530-6338-48C4-8EF5-8ADADAD3932B}" type="pres">
      <dgm:prSet presAssocID="{951F77C0-8540-4274-997A-FB1693BC7E4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398043AA-3D7A-4445-AC6C-715058B39AB9}" type="pres">
      <dgm:prSet presAssocID="{951F77C0-8540-4274-997A-FB1693BC7E4F}" presName="spaceRect" presStyleCnt="0"/>
      <dgm:spPr/>
    </dgm:pt>
    <dgm:pt modelId="{9AB6D793-83D1-42CE-84D2-52065C053BDA}" type="pres">
      <dgm:prSet presAssocID="{951F77C0-8540-4274-997A-FB1693BC7E4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E807E01-A932-4AC4-86CC-289C53A353D0}" type="presOf" srcId="{BB810A33-EBFF-45F5-B8D2-6409A0E68AFA}" destId="{B3A730DE-B64F-4546-8CFF-7B9A3125CA1B}" srcOrd="0" destOrd="0" presId="urn:microsoft.com/office/officeart/2018/2/layout/IconVerticalSolidList"/>
    <dgm:cxn modelId="{9E7F2B29-F192-4175-871E-1F4A20357C86}" srcId="{DB4CA9A9-9A68-47CB-B027-657C47FD5B94}" destId="{4A9A2C3A-F9DF-4F27-9722-9B749170825A}" srcOrd="3" destOrd="0" parTransId="{F2DF41ED-2E14-4783-AE03-5CBCAFB348A9}" sibTransId="{38665C38-F374-4E88-9B2E-6D72B9FC1F09}"/>
    <dgm:cxn modelId="{7371DD39-F16C-457B-B1BE-329A83148340}" srcId="{DB4CA9A9-9A68-47CB-B027-657C47FD5B94}" destId="{BB810A33-EBFF-45F5-B8D2-6409A0E68AFA}" srcOrd="0" destOrd="0" parTransId="{6000311C-688B-4280-A129-580A96C05F83}" sibTransId="{07C35F65-3011-4F94-BCB7-DE2BBA4F5B0B}"/>
    <dgm:cxn modelId="{25CC8742-B1D7-4468-BAA7-9E65ACA5D38D}" type="presOf" srcId="{951F77C0-8540-4274-997A-FB1693BC7E4F}" destId="{9AB6D793-83D1-42CE-84D2-52065C053BDA}" srcOrd="0" destOrd="0" presId="urn:microsoft.com/office/officeart/2018/2/layout/IconVerticalSolidList"/>
    <dgm:cxn modelId="{83B8AF4F-C443-4AA2-8F2E-1103CE65AFD8}" srcId="{DB4CA9A9-9A68-47CB-B027-657C47FD5B94}" destId="{AA3B85FE-DFF2-4596-8DBE-229EA9C9DA77}" srcOrd="2" destOrd="0" parTransId="{E0688E42-3A5B-4066-9795-B50E250CDA0E}" sibTransId="{6145452E-0786-4DC9-AD57-C2CC8F3EFBE3}"/>
    <dgm:cxn modelId="{7F009573-5A0C-454C-ACBE-DBA61EF4ED93}" type="presOf" srcId="{4A9A2C3A-F9DF-4F27-9722-9B749170825A}" destId="{03F4CA8C-C27B-4718-BC35-D57873AB9F32}" srcOrd="0" destOrd="0" presId="urn:microsoft.com/office/officeart/2018/2/layout/IconVerticalSolidList"/>
    <dgm:cxn modelId="{5ACF118C-0026-417D-8733-B730AD99497C}" type="presOf" srcId="{DB4CA9A9-9A68-47CB-B027-657C47FD5B94}" destId="{3B7B05CE-BE8B-44E7-A6BA-15ED11DA52E0}" srcOrd="0" destOrd="0" presId="urn:microsoft.com/office/officeart/2018/2/layout/IconVerticalSolidList"/>
    <dgm:cxn modelId="{F93CD1B1-4613-4E11-85A0-342C2A6FF884}" srcId="{DB4CA9A9-9A68-47CB-B027-657C47FD5B94}" destId="{49F1427E-C260-4127-85EC-220E40AE4862}" srcOrd="1" destOrd="0" parTransId="{96B8A57C-FD36-4CB5-9590-041892B4F6DE}" sibTransId="{EEEC6625-3162-4497-A596-FF8136CF984B}"/>
    <dgm:cxn modelId="{621EDBBA-D512-4A2A-B694-07BDAF7DDDFD}" type="presOf" srcId="{AA3B85FE-DFF2-4596-8DBE-229EA9C9DA77}" destId="{2CE7206C-155F-43FF-A63E-EA56000DD27C}" srcOrd="0" destOrd="0" presId="urn:microsoft.com/office/officeart/2018/2/layout/IconVerticalSolidList"/>
    <dgm:cxn modelId="{CA70FDBE-F87F-4241-8943-906CFEF88638}" srcId="{DB4CA9A9-9A68-47CB-B027-657C47FD5B94}" destId="{951F77C0-8540-4274-997A-FB1693BC7E4F}" srcOrd="4" destOrd="0" parTransId="{D757FBFA-079A-4606-AA1D-181BEE5ED399}" sibTransId="{ACFB8DBD-69CA-4D6D-B303-472CC7566580}"/>
    <dgm:cxn modelId="{CAF92CD2-37B6-4937-961F-AFAD0936236E}" type="presOf" srcId="{49F1427E-C260-4127-85EC-220E40AE4862}" destId="{C0665121-6506-4752-90A9-EE2224316065}" srcOrd="0" destOrd="0" presId="urn:microsoft.com/office/officeart/2018/2/layout/IconVerticalSolidList"/>
    <dgm:cxn modelId="{96CA7E50-B4FC-49CD-8CE7-D6374D221F96}" type="presParOf" srcId="{3B7B05CE-BE8B-44E7-A6BA-15ED11DA52E0}" destId="{83A5F15D-A60E-4800-9544-FD25A16EA23B}" srcOrd="0" destOrd="0" presId="urn:microsoft.com/office/officeart/2018/2/layout/IconVerticalSolidList"/>
    <dgm:cxn modelId="{D0E622F1-F58F-4068-9188-4872DEEDCD15}" type="presParOf" srcId="{83A5F15D-A60E-4800-9544-FD25A16EA23B}" destId="{DED1A8BA-0C6E-490D-84B4-2BD2082FFA1D}" srcOrd="0" destOrd="0" presId="urn:microsoft.com/office/officeart/2018/2/layout/IconVerticalSolidList"/>
    <dgm:cxn modelId="{4A23A393-842C-4491-A5A5-2F9E525F44DA}" type="presParOf" srcId="{83A5F15D-A60E-4800-9544-FD25A16EA23B}" destId="{0E569E3A-F992-4612-9221-82E9189ED4F6}" srcOrd="1" destOrd="0" presId="urn:microsoft.com/office/officeart/2018/2/layout/IconVerticalSolidList"/>
    <dgm:cxn modelId="{EB80AF2E-038E-4F01-9508-F1CC795FEFA1}" type="presParOf" srcId="{83A5F15D-A60E-4800-9544-FD25A16EA23B}" destId="{E68B6414-53B6-4D93-AA36-AB4A0B6F3349}" srcOrd="2" destOrd="0" presId="urn:microsoft.com/office/officeart/2018/2/layout/IconVerticalSolidList"/>
    <dgm:cxn modelId="{7199DD55-4745-4E74-9966-3ED90196DB5A}" type="presParOf" srcId="{83A5F15D-A60E-4800-9544-FD25A16EA23B}" destId="{B3A730DE-B64F-4546-8CFF-7B9A3125CA1B}" srcOrd="3" destOrd="0" presId="urn:microsoft.com/office/officeart/2018/2/layout/IconVerticalSolidList"/>
    <dgm:cxn modelId="{9F831B22-8DC1-40AA-9818-FF094204CFFB}" type="presParOf" srcId="{3B7B05CE-BE8B-44E7-A6BA-15ED11DA52E0}" destId="{BEAA5982-3542-4F2C-95C1-FBB65EFCC465}" srcOrd="1" destOrd="0" presId="urn:microsoft.com/office/officeart/2018/2/layout/IconVerticalSolidList"/>
    <dgm:cxn modelId="{97266F2E-3310-4449-8CCA-389998AFDD75}" type="presParOf" srcId="{3B7B05CE-BE8B-44E7-A6BA-15ED11DA52E0}" destId="{FBB4C9D8-AB6A-4876-A48C-986C6E4A239B}" srcOrd="2" destOrd="0" presId="urn:microsoft.com/office/officeart/2018/2/layout/IconVerticalSolidList"/>
    <dgm:cxn modelId="{A7BF7DB1-D376-4C7C-AFB2-4747A1E80C6D}" type="presParOf" srcId="{FBB4C9D8-AB6A-4876-A48C-986C6E4A239B}" destId="{329BDE73-4536-4225-AB97-1A96F8BBD87F}" srcOrd="0" destOrd="0" presId="urn:microsoft.com/office/officeart/2018/2/layout/IconVerticalSolidList"/>
    <dgm:cxn modelId="{D305319E-F367-401D-992E-838385A906F9}" type="presParOf" srcId="{FBB4C9D8-AB6A-4876-A48C-986C6E4A239B}" destId="{1B0A9D43-21E6-49B7-AA3B-E8F92B57D6E1}" srcOrd="1" destOrd="0" presId="urn:microsoft.com/office/officeart/2018/2/layout/IconVerticalSolidList"/>
    <dgm:cxn modelId="{D7A0B014-025E-4899-A745-F6F168FF6CB1}" type="presParOf" srcId="{FBB4C9D8-AB6A-4876-A48C-986C6E4A239B}" destId="{ECF99B27-AD81-4AEE-BA9D-ABADA8FBF4DE}" srcOrd="2" destOrd="0" presId="urn:microsoft.com/office/officeart/2018/2/layout/IconVerticalSolidList"/>
    <dgm:cxn modelId="{4024465D-3574-4DDB-876E-64702AEA7A81}" type="presParOf" srcId="{FBB4C9D8-AB6A-4876-A48C-986C6E4A239B}" destId="{C0665121-6506-4752-90A9-EE2224316065}" srcOrd="3" destOrd="0" presId="urn:microsoft.com/office/officeart/2018/2/layout/IconVerticalSolidList"/>
    <dgm:cxn modelId="{68C4F675-4FE2-46C8-95A9-1AA4FC1DB9E3}" type="presParOf" srcId="{3B7B05CE-BE8B-44E7-A6BA-15ED11DA52E0}" destId="{8B535D1A-47EB-4100-AA49-A0950226844D}" srcOrd="3" destOrd="0" presId="urn:microsoft.com/office/officeart/2018/2/layout/IconVerticalSolidList"/>
    <dgm:cxn modelId="{2BD960D1-EC3A-414C-8915-BBD5B0B64661}" type="presParOf" srcId="{3B7B05CE-BE8B-44E7-A6BA-15ED11DA52E0}" destId="{E12AB683-5F9B-4372-8BA2-2D362829C7D7}" srcOrd="4" destOrd="0" presId="urn:microsoft.com/office/officeart/2018/2/layout/IconVerticalSolidList"/>
    <dgm:cxn modelId="{18CAD30F-ED66-4F06-952F-0A18AF7DB17D}" type="presParOf" srcId="{E12AB683-5F9B-4372-8BA2-2D362829C7D7}" destId="{1AD5C9EA-90C7-4AAF-B969-9FFC922D2D97}" srcOrd="0" destOrd="0" presId="urn:microsoft.com/office/officeart/2018/2/layout/IconVerticalSolidList"/>
    <dgm:cxn modelId="{61463C3B-2BA0-436F-BFA9-766594745741}" type="presParOf" srcId="{E12AB683-5F9B-4372-8BA2-2D362829C7D7}" destId="{99B6B2E1-7B76-4329-8439-C6BD7E1737F2}" srcOrd="1" destOrd="0" presId="urn:microsoft.com/office/officeart/2018/2/layout/IconVerticalSolidList"/>
    <dgm:cxn modelId="{021C1787-24E8-437F-A03B-7B6369BA7CD7}" type="presParOf" srcId="{E12AB683-5F9B-4372-8BA2-2D362829C7D7}" destId="{522AB90F-B0AA-425C-8421-D0C80F87F876}" srcOrd="2" destOrd="0" presId="urn:microsoft.com/office/officeart/2018/2/layout/IconVerticalSolidList"/>
    <dgm:cxn modelId="{E7C75152-8B6F-4126-AAA6-77660142DB68}" type="presParOf" srcId="{E12AB683-5F9B-4372-8BA2-2D362829C7D7}" destId="{2CE7206C-155F-43FF-A63E-EA56000DD27C}" srcOrd="3" destOrd="0" presId="urn:microsoft.com/office/officeart/2018/2/layout/IconVerticalSolidList"/>
    <dgm:cxn modelId="{DD934A44-85C0-4FF7-BFE6-F5F5103DB508}" type="presParOf" srcId="{3B7B05CE-BE8B-44E7-A6BA-15ED11DA52E0}" destId="{CFD4321B-A583-4577-AD72-1477DD148B4C}" srcOrd="5" destOrd="0" presId="urn:microsoft.com/office/officeart/2018/2/layout/IconVerticalSolidList"/>
    <dgm:cxn modelId="{BCA79186-0C8B-4F8E-A69D-69E2E7B94C5B}" type="presParOf" srcId="{3B7B05CE-BE8B-44E7-A6BA-15ED11DA52E0}" destId="{398635F3-9FCB-4E0F-A7D5-A2D97ED579FA}" srcOrd="6" destOrd="0" presId="urn:microsoft.com/office/officeart/2018/2/layout/IconVerticalSolidList"/>
    <dgm:cxn modelId="{B93C2AC0-6E14-4761-8BD3-A96263B70949}" type="presParOf" srcId="{398635F3-9FCB-4E0F-A7D5-A2D97ED579FA}" destId="{4A4B4478-FAF3-4DBB-8E1E-0C7BFF14AD7F}" srcOrd="0" destOrd="0" presId="urn:microsoft.com/office/officeart/2018/2/layout/IconVerticalSolidList"/>
    <dgm:cxn modelId="{A47F5D7E-726D-413D-B15A-DE06CD142059}" type="presParOf" srcId="{398635F3-9FCB-4E0F-A7D5-A2D97ED579FA}" destId="{ED1B70FE-9DDE-43EE-8BC5-068B8C7FD0E2}" srcOrd="1" destOrd="0" presId="urn:microsoft.com/office/officeart/2018/2/layout/IconVerticalSolidList"/>
    <dgm:cxn modelId="{4F589BA7-EFB0-4385-B316-2ECF895F3356}" type="presParOf" srcId="{398635F3-9FCB-4E0F-A7D5-A2D97ED579FA}" destId="{01A4145F-A324-43B4-A94D-F7641103B2C8}" srcOrd="2" destOrd="0" presId="urn:microsoft.com/office/officeart/2018/2/layout/IconVerticalSolidList"/>
    <dgm:cxn modelId="{CB58A384-C72A-40EC-89E9-B2236D8CB5F4}" type="presParOf" srcId="{398635F3-9FCB-4E0F-A7D5-A2D97ED579FA}" destId="{03F4CA8C-C27B-4718-BC35-D57873AB9F32}" srcOrd="3" destOrd="0" presId="urn:microsoft.com/office/officeart/2018/2/layout/IconVerticalSolidList"/>
    <dgm:cxn modelId="{DFBC1A82-5B32-436C-A40A-82B2CDA671F4}" type="presParOf" srcId="{3B7B05CE-BE8B-44E7-A6BA-15ED11DA52E0}" destId="{CDBB28F7-B1E1-4677-A348-90BB80EED6F0}" srcOrd="7" destOrd="0" presId="urn:microsoft.com/office/officeart/2018/2/layout/IconVerticalSolidList"/>
    <dgm:cxn modelId="{E7A497E5-D740-44FF-AE0D-DA0F247FAFDE}" type="presParOf" srcId="{3B7B05CE-BE8B-44E7-A6BA-15ED11DA52E0}" destId="{D632D338-4EDE-401B-8F6C-EC239B168C6A}" srcOrd="8" destOrd="0" presId="urn:microsoft.com/office/officeart/2018/2/layout/IconVerticalSolidList"/>
    <dgm:cxn modelId="{62A5718F-EA49-4A3F-B668-7D0136ED23C4}" type="presParOf" srcId="{D632D338-4EDE-401B-8F6C-EC239B168C6A}" destId="{63405546-AF86-405C-983A-F0CD0C272CFD}" srcOrd="0" destOrd="0" presId="urn:microsoft.com/office/officeart/2018/2/layout/IconVerticalSolidList"/>
    <dgm:cxn modelId="{BBC95FC3-30AE-48D6-808D-D945A913A4A9}" type="presParOf" srcId="{D632D338-4EDE-401B-8F6C-EC239B168C6A}" destId="{D575A530-6338-48C4-8EF5-8ADADAD3932B}" srcOrd="1" destOrd="0" presId="urn:microsoft.com/office/officeart/2018/2/layout/IconVerticalSolidList"/>
    <dgm:cxn modelId="{1C762258-A291-4CAC-A420-5D1DF3E8F01F}" type="presParOf" srcId="{D632D338-4EDE-401B-8F6C-EC239B168C6A}" destId="{398043AA-3D7A-4445-AC6C-715058B39AB9}" srcOrd="2" destOrd="0" presId="urn:microsoft.com/office/officeart/2018/2/layout/IconVerticalSolidList"/>
    <dgm:cxn modelId="{124B9CDE-E6DB-4FF3-834A-CB8585F48A34}" type="presParOf" srcId="{D632D338-4EDE-401B-8F6C-EC239B168C6A}" destId="{9AB6D793-83D1-42CE-84D2-52065C053B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1A8BA-0C6E-490D-84B4-2BD2082FFA1D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69E3A-F992-4612-9221-82E9189ED4F6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730DE-B64F-4546-8CFF-7B9A3125CA1B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Kast deg utpå! </a:t>
          </a:r>
          <a:endParaRPr lang="en-US" sz="1900" kern="1200"/>
        </a:p>
      </dsp:txBody>
      <dsp:txXfrm>
        <a:off x="836323" y="3399"/>
        <a:ext cx="9679276" cy="724089"/>
      </dsp:txXfrm>
    </dsp:sp>
    <dsp:sp modelId="{329BDE73-4536-4225-AB97-1A96F8BBD87F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A9D43-21E6-49B7-AA3B-E8F92B57D6E1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65121-6506-4752-90A9-EE2224316065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Snakk rolig og tydelig.</a:t>
          </a:r>
          <a:endParaRPr lang="en-US" sz="1900" kern="1200"/>
        </a:p>
      </dsp:txBody>
      <dsp:txXfrm>
        <a:off x="836323" y="908511"/>
        <a:ext cx="9679276" cy="724089"/>
      </dsp:txXfrm>
    </dsp:sp>
    <dsp:sp modelId="{1AD5C9EA-90C7-4AAF-B969-9FFC922D2D97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6B2E1-7B76-4329-8439-C6BD7E1737F2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7206C-155F-43FF-A63E-EA56000DD27C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Gjør manuset til ditt eget.</a:t>
          </a:r>
          <a:endParaRPr lang="en-US" sz="1900" kern="1200"/>
        </a:p>
      </dsp:txBody>
      <dsp:txXfrm>
        <a:off x="836323" y="1813624"/>
        <a:ext cx="9679276" cy="724089"/>
      </dsp:txXfrm>
    </dsp:sp>
    <dsp:sp modelId="{4A4B4478-FAF3-4DBB-8E1E-0C7BFF14AD7F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B70FE-9DDE-43EE-8BC5-068B8C7FD0E2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4CA8C-C27B-4718-BC35-D57873AB9F32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Smil og vær blid! </a:t>
          </a:r>
          <a:endParaRPr lang="en-US" sz="1900" kern="1200"/>
        </a:p>
      </dsp:txBody>
      <dsp:txXfrm>
        <a:off x="836323" y="2718736"/>
        <a:ext cx="9679276" cy="724089"/>
      </dsp:txXfrm>
    </dsp:sp>
    <dsp:sp modelId="{63405546-AF86-405C-983A-F0CD0C272CFD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5A530-6338-48C4-8EF5-8ADADAD3932B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6D793-83D1-42CE-84D2-52065C053BDA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Avslutt alltid på en hyggelig tone. </a:t>
          </a:r>
          <a:endParaRPr lang="en-US" sz="1900" kern="1200"/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nn-NO" altLang="nn-NO" dirty="0"/>
          </a:p>
        </p:txBody>
      </p:sp>
      <p:sp>
        <p:nvSpPr>
          <p:cNvPr id="3" name="Plasshalda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1280B3F4-A8F8-49F9-8412-C85ED1783FDF}" type="datetimeFigureOut">
              <a:rPr lang="nn-NO" altLang="nn-NO" smtClean="0"/>
              <a:t>29.09.2024</a:t>
            </a:fld>
            <a:endParaRPr lang="nn-NO" altLang="nn-NO" dirty="0"/>
          </a:p>
        </p:txBody>
      </p:sp>
      <p:sp>
        <p:nvSpPr>
          <p:cNvPr id="4" name="Plasshaldar for lysbilet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nn-NO" altLang="nn-NO" dirty="0"/>
          </a:p>
        </p:txBody>
      </p:sp>
      <p:sp>
        <p:nvSpPr>
          <p:cNvPr id="5" name="Plasshaldar for notat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nn-NO" altLang="nn-NO"/>
              <a:t>Rediger tekststilar i malen</a:t>
            </a:r>
          </a:p>
          <a:p>
            <a:pPr lvl="1"/>
            <a:r>
              <a:rPr lang="nn-NO" altLang="nn-NO"/>
              <a:t>Andre nivå</a:t>
            </a:r>
          </a:p>
          <a:p>
            <a:pPr lvl="2"/>
            <a:r>
              <a:rPr lang="nn-NO" altLang="nn-NO"/>
              <a:t>Tredje nivå</a:t>
            </a:r>
          </a:p>
          <a:p>
            <a:pPr lvl="3"/>
            <a:r>
              <a:rPr lang="nn-NO" altLang="nn-NO"/>
              <a:t>Fjerde nivå</a:t>
            </a:r>
          </a:p>
          <a:p>
            <a:pPr lvl="4"/>
            <a:r>
              <a:rPr lang="nn-NO" altLang="nn-NO"/>
              <a:t>Femte nivå</a:t>
            </a:r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nn-NO" altLang="nn-NO" dirty="0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B894E3FC-27E5-48EE-A5C0-E24E2E746E47}" type="slidenum">
              <a:rPr lang="nn-NO" altLang="nn-NO" smtClean="0"/>
              <a:t>‹#›</a:t>
            </a:fld>
            <a:endParaRPr lang="nn-NO" altLang="nn-NO" dirty="0"/>
          </a:p>
        </p:txBody>
      </p:sp>
    </p:spTree>
    <p:extLst>
      <p:ext uri="{BB962C8B-B14F-4D97-AF65-F5344CB8AC3E}">
        <p14:creationId xmlns:p14="http://schemas.microsoft.com/office/powerpoint/2010/main" val="245605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itileu.no/kampanjer/hvorfor-medle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Medlemspleie handler om hvordan vi som organisasjon tar bare på våre medlemmer, bygger relasjoner og opprettholde medlemmets engasjement og lojalitet. Formålet med medlemspleie er å skape et positivt og inkluderende miljø som oppmuntrer medlemmene til å forbli aktive, delta i organisasjonens aktiviteter og bidra til dens mål. Slik aktiviseres medlemmer.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Aktivisering av medlemmer er viktig for å bygge organisasjonen sterkere. Noen av de dere har vervet ønsker kun å være støttemedlem, men noen ønsker også å være aktive, eller kan bli det hvis de får muligheten. Det er derfor viktig å ta kontakt med nyinnmeldte for å høre om de er interesserte i å bli aktive.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4E3FC-27E5-48EE-A5C0-E24E2E746E47}" type="slidenum">
              <a:rPr lang="nn-NO" altLang="nn-NO" smtClean="0"/>
              <a:t>4</a:t>
            </a:fld>
            <a:endParaRPr lang="nn-NO" altLang="nn-NO" dirty="0"/>
          </a:p>
        </p:txBody>
      </p:sp>
    </p:spTree>
    <p:extLst>
      <p:ext uri="{BB962C8B-B14F-4D97-AF65-F5344CB8AC3E}">
        <p14:creationId xmlns:p14="http://schemas.microsoft.com/office/powerpoint/2010/main" val="351273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4E3FC-27E5-48EE-A5C0-E24E2E746E47}" type="slidenum">
              <a:rPr lang="nn-NO" altLang="nn-NO" smtClean="0"/>
              <a:t>6</a:t>
            </a:fld>
            <a:endParaRPr lang="nn-NO" altLang="nn-NO" dirty="0"/>
          </a:p>
        </p:txBody>
      </p:sp>
    </p:spTree>
    <p:extLst>
      <p:ext uri="{BB962C8B-B14F-4D97-AF65-F5344CB8AC3E}">
        <p14:creationId xmlns:p14="http://schemas.microsoft.com/office/powerpoint/2010/main" val="325906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Basisen for et godt lag er medlemmer – og gjerne mange av dem. Hvis en har mange medlemmer øker også sjansen for at en har en del engasjerte folk, som ønsker å drive laget fremover, og som videre samler flere folk og skaper aktivitet og liv.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Aktivitet i lokal- og fylkeslag er den beste måten å verve medlemmer på. Et synlig lokal- og fylkeslag vil gi flere gode grunner til å melde seg inn i organisasjonen.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Medlemsverving er altså det viktigste vi gjør for å holde grasrotorganisasjonen vår ved like.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Verving er noe vi må gjøre gjennom hele året, og det kan være lurt å legge en plan for arbeidet.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4E3FC-27E5-48EE-A5C0-E24E2E746E47}" type="slidenum">
              <a:rPr lang="nn-NO" altLang="nn-NO" smtClean="0"/>
              <a:t>7</a:t>
            </a:fld>
            <a:endParaRPr lang="nn-NO" altLang="nn-NO" dirty="0"/>
          </a:p>
        </p:txBody>
      </p:sp>
    </p:spTree>
    <p:extLst>
      <p:ext uri="{BB962C8B-B14F-4D97-AF65-F5344CB8AC3E}">
        <p14:creationId xmlns:p14="http://schemas.microsoft.com/office/powerpoint/2010/main" val="234235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kern="100" dirty="0"/>
              <a:t>Det viktigste er å spørre!</a:t>
            </a:r>
            <a:r>
              <a:rPr lang="nb-NO" kern="100" dirty="0"/>
              <a:t> De fleste dere møter har aldri blitt spurt om å være med i Nei til EU. </a:t>
            </a:r>
            <a:endParaRPr lang="nb-NO" dirty="0"/>
          </a:p>
          <a:p>
            <a:r>
              <a:rPr lang="nb-NO" b="1" kern="100" dirty="0">
                <a:effectLst/>
              </a:rPr>
              <a:t>Finn </a:t>
            </a:r>
            <a:r>
              <a:rPr lang="nb-NO" b="1" kern="100" dirty="0"/>
              <a:t>ut hva som interesserer den du snakker med.</a:t>
            </a:r>
            <a:r>
              <a:rPr lang="nb-NO" kern="100" dirty="0"/>
              <a:t> Bruk </a:t>
            </a:r>
            <a:r>
              <a:rPr lang="nb-NO" kern="100" dirty="0">
                <a:effectLst/>
              </a:rPr>
              <a:t>det </a:t>
            </a:r>
            <a:r>
              <a:rPr lang="nb-NO" kern="100" dirty="0"/>
              <a:t>som utgangspunkt </a:t>
            </a:r>
            <a:r>
              <a:rPr lang="nb-NO" kern="100" dirty="0">
                <a:effectLst/>
              </a:rPr>
              <a:t>og vinkle det inn på EU</a:t>
            </a:r>
            <a:r>
              <a:rPr lang="nb-NO" kern="100" dirty="0"/>
              <a:t>. Slik viser du hvordan personens engasjement henger sammen med hva vi jobber med.</a:t>
            </a:r>
            <a:endParaRPr lang="nb-NO" kern="100" dirty="0">
              <a:effectLst/>
              <a:cs typeface="Calibri"/>
            </a:endParaRPr>
          </a:p>
          <a:p>
            <a:r>
              <a:rPr lang="nb-NO" b="1" kern="100" dirty="0">
                <a:effectLst/>
              </a:rPr>
              <a:t>Få fram hvorfor Nei til EU trenger </a:t>
            </a:r>
            <a:r>
              <a:rPr lang="nb-NO" b="1" kern="100" dirty="0"/>
              <a:t>medlemmer</a:t>
            </a:r>
            <a:r>
              <a:rPr lang="nb-NO" kern="100" dirty="0"/>
              <a:t> </a:t>
            </a:r>
            <a:r>
              <a:rPr lang="nb-NO" kern="100" dirty="0">
                <a:effectLst/>
              </a:rPr>
              <a:t>og at de betaler medlemskontingent. Trenger du gode argumenter for hvorfor noen skal bli medlem av Nei til EU, gå til</a:t>
            </a:r>
            <a:r>
              <a:rPr lang="nb-NO" kern="100" dirty="0"/>
              <a:t>: </a:t>
            </a:r>
            <a:r>
              <a:rPr lang="nb-NO" u="sng" kern="100" dirty="0">
                <a:hlinkClick r:id="rId3"/>
              </a:rPr>
              <a:t>https://neitileu.no/kampanjer/hvorfor-medlem</a:t>
            </a:r>
            <a:r>
              <a:rPr lang="nb-NO" kern="100" dirty="0"/>
              <a:t> </a:t>
            </a:r>
            <a:endParaRPr lang="nb-NO" kern="100" dirty="0">
              <a:cs typeface="Calibri"/>
            </a:endParaRPr>
          </a:p>
          <a:p>
            <a:r>
              <a:rPr lang="nb-NO" b="1" kern="100" dirty="0"/>
              <a:t>På sosiale medier</a:t>
            </a:r>
            <a:endParaRPr lang="nb-NO" kern="100" dirty="0">
              <a:cs typeface="Calibri" panose="020F0502020204030204"/>
            </a:endParaRPr>
          </a:p>
          <a:p>
            <a:pPr marL="742950" lvl="1" indent="-285750">
              <a:buFont typeface="Symbol"/>
              <a:buChar char="•"/>
            </a:pPr>
            <a:r>
              <a:rPr lang="nb-NO" kern="100" dirty="0"/>
              <a:t>Del sentralt sine verveposter</a:t>
            </a:r>
            <a:endParaRPr lang="nb-NO" kern="100" dirty="0">
              <a:cs typeface="Calibri"/>
            </a:endParaRPr>
          </a:p>
          <a:p>
            <a:pPr marL="742950" lvl="1" indent="-285750">
              <a:buFont typeface="Symbol"/>
              <a:buChar char="•"/>
            </a:pPr>
            <a:r>
              <a:rPr lang="nb-NO" kern="100" dirty="0"/>
              <a:t>Husk lenke til «</a:t>
            </a:r>
            <a:r>
              <a:rPr lang="nb-NO" kern="100" dirty="0">
                <a:effectLst/>
              </a:rPr>
              <a:t>bli medlem»-siden på</a:t>
            </a:r>
            <a:r>
              <a:rPr lang="nb-NO" kern="100" dirty="0"/>
              <a:t> poster dere deler.</a:t>
            </a:r>
            <a:r>
              <a:rPr lang="nb-NO" kern="100" dirty="0">
                <a:effectLst/>
              </a:rPr>
              <a:t> </a:t>
            </a:r>
            <a:endParaRPr lang="nb-NO" kern="100" dirty="0">
              <a:effectLst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kern="100" dirty="0">
              <a:latin typeface="Apto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4E3FC-27E5-48EE-A5C0-E24E2E746E47}" type="slidenum">
              <a:rPr lang="nn-NO" altLang="nn-NO" smtClean="0"/>
              <a:t>10</a:t>
            </a:fld>
            <a:endParaRPr lang="nn-NO" altLang="nn-NO" dirty="0"/>
          </a:p>
        </p:txBody>
      </p:sp>
    </p:spTree>
    <p:extLst>
      <p:ext uri="{BB962C8B-B14F-4D97-AF65-F5344CB8AC3E}">
        <p14:creationId xmlns:p14="http://schemas.microsoft.com/office/powerpoint/2010/main" val="291589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er ønskelig</a:t>
            </a:r>
            <a:r>
              <a:rPr lang="nb-NO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 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 viktig</a:t>
            </a:r>
            <a:r>
              <a:rPr lang="nb-NO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 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alle lokal- og fylkeslag gjennomf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Roboto" panose="02000000000000000000" pitchFamily="2" charset="0"/>
              </a:rPr>
              <a:t>ø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rer</a:t>
            </a:r>
            <a:r>
              <a:rPr lang="nb-NO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 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nb-NO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 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ringerunde for gjenverving av tidligere medlemmer to ganger i året.</a:t>
            </a:r>
            <a:r>
              <a:rPr lang="nb-NO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 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Selv om sentralt sender ut purringer p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Roboto" panose="02000000000000000000" pitchFamily="2" charset="0"/>
              </a:rPr>
              <a:t>å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medlemspengene, er det ofte kontakten med</a:t>
            </a:r>
            <a:r>
              <a:rPr lang="nb-NO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 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lokale</a:t>
            </a:r>
            <a:r>
              <a:rPr lang="nb-NO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 </a:t>
            </a:r>
            <a:r>
              <a:rPr lang="nb-NO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neifolk</a:t>
            </a:r>
            <a:r>
              <a:rPr lang="nb-NO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 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 f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Roboto" panose="02000000000000000000" pitchFamily="2" charset="0"/>
              </a:rPr>
              <a:t>å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 medlemmene til 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Roboto" panose="02000000000000000000" pitchFamily="2" charset="0"/>
              </a:rPr>
              <a:t>å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betale.</a:t>
            </a:r>
            <a:r>
              <a:rPr lang="nb-NO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 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Dette er en gyllen mulighet til 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Roboto" panose="02000000000000000000" pitchFamily="2" charset="0"/>
              </a:rPr>
              <a:t>å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gj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Roboto" panose="02000000000000000000" pitchFamily="2" charset="0"/>
              </a:rPr>
              <a:t>ø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 noe</a:t>
            </a:r>
            <a:r>
              <a:rPr lang="nb-NO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 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sosialt</a:t>
            </a:r>
            <a:r>
              <a:rPr lang="nb-NO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 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laget</a:t>
            </a:r>
            <a:r>
              <a:rPr lang="nb-NO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 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ogs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Roboto" panose="02000000000000000000" pitchFamily="2" charset="0"/>
              </a:rPr>
              <a:t>å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hvis man organiserer en ringedugnad.</a:t>
            </a:r>
            <a:r>
              <a:rPr lang="nb-NO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   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Roboto" panose="02000000000000000000" pitchFamily="2" charset="0"/>
              </a:rPr>
              <a:t> 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4E3FC-27E5-48EE-A5C0-E24E2E746E47}" type="slidenum">
              <a:rPr lang="nn-NO" altLang="nn-NO" smtClean="0"/>
              <a:t>13</a:t>
            </a:fld>
            <a:endParaRPr lang="nn-NO" altLang="nn-NO" dirty="0"/>
          </a:p>
        </p:txBody>
      </p:sp>
    </p:spTree>
    <p:extLst>
      <p:ext uri="{BB962C8B-B14F-4D97-AF65-F5344CB8AC3E}">
        <p14:creationId xmlns:p14="http://schemas.microsoft.com/office/powerpoint/2010/main" val="341164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Kast deg utpå! </a:t>
            </a:r>
            <a:endParaRPr lang="en-US"/>
          </a:p>
          <a:p>
            <a:r>
              <a:rPr lang="nb-NO"/>
              <a:t>De du ringer har allerede tatt valget om å bli medlem, du skal bare minne dem på å gjøre noe de allerede ønsker å gjøre.</a:t>
            </a:r>
            <a:r>
              <a:rPr lang="nb-NO" b="1" dirty="0"/>
              <a:t> </a:t>
            </a:r>
            <a:endParaRPr lang="en-US" dirty="0"/>
          </a:p>
          <a:p>
            <a:r>
              <a:rPr lang="nb-NO" b="1" dirty="0"/>
              <a:t>Snakk rolig og tydelig.</a:t>
            </a:r>
            <a:endParaRPr lang="en-US" dirty="0"/>
          </a:p>
          <a:p>
            <a:r>
              <a:rPr lang="nb-NO"/>
              <a:t>Det er lett å forhaste seg, spesielt om man blir nervøs. Trekk pusten og ikke snakk for fort.</a:t>
            </a:r>
            <a:endParaRPr lang="en-US"/>
          </a:p>
          <a:p>
            <a:r>
              <a:rPr lang="nb-NO" b="1"/>
              <a:t>Gjør manuset til ditt eget.</a:t>
            </a:r>
            <a:endParaRPr lang="en-US"/>
          </a:p>
          <a:p>
            <a:r>
              <a:rPr lang="nb-NO"/>
              <a:t>Nedenfor finner du bare et skjelett for samtalen. Gjør du manuset til ditt eget, føles og høres det mer naturlig ut. </a:t>
            </a:r>
            <a:endParaRPr lang="en-US"/>
          </a:p>
          <a:p>
            <a:r>
              <a:rPr lang="nb-NO" b="1"/>
              <a:t>Smil og vær blid! </a:t>
            </a:r>
            <a:endParaRPr lang="en-US"/>
          </a:p>
          <a:p>
            <a:r>
              <a:rPr lang="nb-NO"/>
              <a:t>Personen i den andre enden av røret hører at du smiler. Det skaper en positiv opplevelse for begge.  </a:t>
            </a:r>
            <a:endParaRPr lang="en-US"/>
          </a:p>
          <a:p>
            <a:r>
              <a:rPr lang="nb-NO" b="1"/>
              <a:t>Avslutt alltid på en hyggelig tone. </a:t>
            </a:r>
            <a:endParaRPr lang="en-US"/>
          </a:p>
          <a:p>
            <a:r>
              <a:rPr lang="nb-NO" dirty="0"/>
              <a:t>Selv om vedkommende svarer «nei» er det viktig å avslutte på en hyggelig måte slik at personen sitter igjen med et godt inntrykk av organisasjonen. 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4E3FC-27E5-48EE-A5C0-E24E2E746E47}" type="slidenum">
              <a:rPr lang="nn-NO" altLang="nn-NO" smtClean="0"/>
              <a:t>14</a:t>
            </a:fld>
            <a:endParaRPr lang="nn-NO" altLang="nn-NO" dirty="0"/>
          </a:p>
        </p:txBody>
      </p:sp>
    </p:spTree>
    <p:extLst>
      <p:ext uri="{BB962C8B-B14F-4D97-AF65-F5344CB8AC3E}">
        <p14:creationId xmlns:p14="http://schemas.microsoft.com/office/powerpoint/2010/main" val="1897404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Initiativet </a:t>
            </a:r>
            <a:r>
              <a:rPr lang="nb-NO" dirty="0"/>
              <a:t>til å starte opp lokallag kan komme fra kontaktpersoner, fylkeslag og medlemmer bosatt i kommunen, samt lokallag i nei-parti og organisasjoner i kommunene. </a:t>
            </a:r>
          </a:p>
          <a:p>
            <a:r>
              <a:rPr lang="nb-NO" dirty="0"/>
              <a:t>Nei til EUs lokallag er, i henhold til de sentrale vedtektene, organisert etter geografiske og stedlige forhold. Det kan enten være i form av en kommune, en by, eller flere mindre steder i geografisk nærhet som går sammen. </a:t>
            </a: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4E3FC-27E5-48EE-A5C0-E24E2E746E47}" type="slidenum">
              <a:rPr lang="nn-NO" altLang="nn-NO" smtClean="0"/>
              <a:t>17</a:t>
            </a:fld>
            <a:endParaRPr lang="nn-NO" altLang="nn-NO" dirty="0"/>
          </a:p>
        </p:txBody>
      </p:sp>
    </p:spTree>
    <p:extLst>
      <p:ext uri="{BB962C8B-B14F-4D97-AF65-F5344CB8AC3E}">
        <p14:creationId xmlns:p14="http://schemas.microsoft.com/office/powerpoint/2010/main" val="106915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4E3FC-27E5-48EE-A5C0-E24E2E746E47}" type="slidenum">
              <a:rPr lang="nn-NO" altLang="nn-NO" smtClean="0"/>
              <a:t>19</a:t>
            </a:fld>
            <a:endParaRPr lang="nn-NO" altLang="nn-NO" dirty="0"/>
          </a:p>
        </p:txBody>
      </p:sp>
    </p:spTree>
    <p:extLst>
      <p:ext uri="{BB962C8B-B14F-4D97-AF65-F5344CB8AC3E}">
        <p14:creationId xmlns:p14="http://schemas.microsoft.com/office/powerpoint/2010/main" val="32726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ete 6">
            <a:extLst>
              <a:ext uri="{FF2B5EF4-FFF2-40B4-BE49-F238E27FC236}">
                <a16:creationId xmlns:a16="http://schemas.microsoft.com/office/drawing/2014/main" id="{0DD5C6E0-03F6-4C1D-94C6-09CB425AB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238"/>
            <a:ext cx="12192000" cy="598762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B92390A-B3B5-4577-885A-B9BE365CD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70821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nb-NO" altLang="nn-NO" noProof="0"/>
              <a:t>Klikk for å redigere tittelstil</a:t>
            </a:r>
            <a:endParaRPr lang="nb-NO" altLang="nn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39C9BAE-2DB8-4922-A6E5-EF2AC6371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16779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altLang="nn-NO" noProof="0"/>
              <a:t>Klikk for å redigere undertittelstil i malen</a:t>
            </a:r>
            <a:endParaRPr lang="nb-NO" altLang="nn-NO" noProof="0" dirty="0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638E34AE-F814-47A9-96BB-A399DD010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A04D63FA-B33F-4C7B-950D-02A9120C33F4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667E42A5-01C4-4548-80CB-ECC98C18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2099ACB5-06EF-4971-820B-BA5111AC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</p:spTree>
    <p:extLst>
      <p:ext uri="{BB962C8B-B14F-4D97-AF65-F5344CB8AC3E}">
        <p14:creationId xmlns:p14="http://schemas.microsoft.com/office/powerpoint/2010/main" val="156996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aldar for dato 2">
            <a:extLst>
              <a:ext uri="{FF2B5EF4-FFF2-40B4-BE49-F238E27FC236}">
                <a16:creationId xmlns:a16="http://schemas.microsoft.com/office/drawing/2014/main" id="{D23C64AE-DCDA-41F9-A57D-D6AAF3F5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FEFA0D-8662-4F5F-A457-4A38A3503C85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5D3C6D95-FF7B-4222-9617-2880AB04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A4306C07-C425-40ED-AE39-5450B3A8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  <p:pic>
        <p:nvPicPr>
          <p:cNvPr id="8" name="Bilete 7">
            <a:extLst>
              <a:ext uri="{FF2B5EF4-FFF2-40B4-BE49-F238E27FC236}">
                <a16:creationId xmlns:a16="http://schemas.microsoft.com/office/drawing/2014/main" id="{9108E810-22D6-4CB3-AE83-FDD0049573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91" y="586409"/>
            <a:ext cx="2333625" cy="15240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293776FB-6366-44B3-9741-87FF0C88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numCol="1"/>
          <a:lstStyle/>
          <a:p>
            <a:r>
              <a:rPr lang="nb-NO" altLang="nn-NO" noProof="0"/>
              <a:t>Klikk for å redigere tittelstil</a:t>
            </a:r>
            <a:endParaRPr lang="nb-NO" altLang="nn-NO" noProof="0" dirty="0"/>
          </a:p>
        </p:txBody>
      </p:sp>
      <p:sp>
        <p:nvSpPr>
          <p:cNvPr id="12" name="Plasshaldar for innhald 2">
            <a:extLst>
              <a:ext uri="{FF2B5EF4-FFF2-40B4-BE49-F238E27FC236}">
                <a16:creationId xmlns:a16="http://schemas.microsoft.com/office/drawing/2014/main" id="{44407575-55A8-49D3-84CC-980B854E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1"/>
          <a:lstStyle/>
          <a:p>
            <a:pPr lvl="0"/>
            <a:r>
              <a:rPr lang="nb-NO" altLang="nn-NO" noProof="0"/>
              <a:t>Klikk for å redigere tekststiler i malen</a:t>
            </a:r>
          </a:p>
          <a:p>
            <a:pPr lvl="1"/>
            <a:r>
              <a:rPr lang="nb-NO" altLang="nn-NO" noProof="0"/>
              <a:t>Andre nivå</a:t>
            </a:r>
          </a:p>
          <a:p>
            <a:pPr lvl="2"/>
            <a:r>
              <a:rPr lang="nb-NO" altLang="nn-NO" noProof="0"/>
              <a:t>Tredje nivå</a:t>
            </a:r>
          </a:p>
          <a:p>
            <a:pPr lvl="3"/>
            <a:r>
              <a:rPr lang="nb-NO" altLang="nn-NO" noProof="0"/>
              <a:t>Fjerde nivå</a:t>
            </a:r>
          </a:p>
          <a:p>
            <a:pPr lvl="4"/>
            <a:r>
              <a:rPr lang="nb-NO" altLang="nn-NO" noProof="0"/>
              <a:t>Femte nivå</a:t>
            </a:r>
            <a:endParaRPr lang="nb-NO" altLang="nn-NO" noProof="0" dirty="0"/>
          </a:p>
        </p:txBody>
      </p:sp>
    </p:spTree>
    <p:extLst>
      <p:ext uri="{BB962C8B-B14F-4D97-AF65-F5344CB8AC3E}">
        <p14:creationId xmlns:p14="http://schemas.microsoft.com/office/powerpoint/2010/main" val="373156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tt Nei til EU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aldar for dato 2">
            <a:extLst>
              <a:ext uri="{FF2B5EF4-FFF2-40B4-BE49-F238E27FC236}">
                <a16:creationId xmlns:a16="http://schemas.microsoft.com/office/drawing/2014/main" id="{D23C64AE-DCDA-41F9-A57D-D6AAF3F5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FEFA0D-8662-4F5F-A457-4A38A3503C85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5D3C6D95-FF7B-4222-9617-2880AB04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A4306C07-C425-40ED-AE39-5450B3A8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93776FB-6366-44B3-9741-87FF0C88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numCol="1"/>
          <a:lstStyle/>
          <a:p>
            <a:r>
              <a:rPr lang="nb-NO" altLang="nn-NO" noProof="0"/>
              <a:t>Klikk for å redigere tittelstil</a:t>
            </a:r>
            <a:endParaRPr lang="nb-NO" altLang="nn-NO" noProof="0" dirty="0"/>
          </a:p>
        </p:txBody>
      </p:sp>
      <p:sp>
        <p:nvSpPr>
          <p:cNvPr id="12" name="Plasshaldar for innhald 2">
            <a:extLst>
              <a:ext uri="{FF2B5EF4-FFF2-40B4-BE49-F238E27FC236}">
                <a16:creationId xmlns:a16="http://schemas.microsoft.com/office/drawing/2014/main" id="{44407575-55A8-49D3-84CC-980B854E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1"/>
          <a:lstStyle/>
          <a:p>
            <a:pPr lvl="0"/>
            <a:r>
              <a:rPr lang="nb-NO" altLang="nn-NO" noProof="0"/>
              <a:t>Klikk for å redigere tekststiler i malen</a:t>
            </a:r>
          </a:p>
          <a:p>
            <a:pPr lvl="1"/>
            <a:r>
              <a:rPr lang="nb-NO" altLang="nn-NO" noProof="0"/>
              <a:t>Andre nivå</a:t>
            </a:r>
          </a:p>
          <a:p>
            <a:pPr lvl="2"/>
            <a:r>
              <a:rPr lang="nb-NO" altLang="nn-NO" noProof="0"/>
              <a:t>Tredje nivå</a:t>
            </a:r>
          </a:p>
          <a:p>
            <a:pPr lvl="3"/>
            <a:r>
              <a:rPr lang="nb-NO" altLang="nn-NO" noProof="0"/>
              <a:t>Fjerde nivå</a:t>
            </a:r>
          </a:p>
          <a:p>
            <a:pPr lvl="4"/>
            <a:r>
              <a:rPr lang="nb-NO" altLang="nn-NO" noProof="0"/>
              <a:t>Femte nivå</a:t>
            </a:r>
            <a:endParaRPr lang="nb-NO" altLang="nn-NO" noProof="0" dirty="0"/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97965F26-14E8-4494-AAEC-79027BFC3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301" y="1440898"/>
            <a:ext cx="18192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42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TEU mener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D7B610-9B46-426A-B7BF-4B87F99A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564"/>
            <a:ext cx="10515600" cy="3882887"/>
          </a:xfrm>
        </p:spPr>
        <p:txBody>
          <a:bodyPr numCol="1"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altLang="nn-NO" noProof="0"/>
              <a:t>Klikk for å redigere tittelstil</a:t>
            </a:r>
            <a:endParaRPr lang="nb-NO" altLang="nn-NO" noProof="0" dirty="0"/>
          </a:p>
        </p:txBody>
      </p:sp>
      <p:sp>
        <p:nvSpPr>
          <p:cNvPr id="3" name="Plasshaldar for dato 2">
            <a:extLst>
              <a:ext uri="{FF2B5EF4-FFF2-40B4-BE49-F238E27FC236}">
                <a16:creationId xmlns:a16="http://schemas.microsoft.com/office/drawing/2014/main" id="{D23C64AE-DCDA-41F9-A57D-D6AAF3F5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FEFA0D-8662-4F5F-A457-4A38A3503C85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5D3C6D95-FF7B-4222-9617-2880AB04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A4306C07-C425-40ED-AE39-5450B3A8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  <p:pic>
        <p:nvPicPr>
          <p:cNvPr id="7" name="Bilete 6">
            <a:extLst>
              <a:ext uri="{FF2B5EF4-FFF2-40B4-BE49-F238E27FC236}">
                <a16:creationId xmlns:a16="http://schemas.microsoft.com/office/drawing/2014/main" id="{6A14FF52-A611-493F-A2B0-5DA985CAE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5" y="196504"/>
            <a:ext cx="18859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t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D7B610-9B46-426A-B7BF-4B87F99A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564"/>
            <a:ext cx="10515600" cy="4057205"/>
          </a:xfrm>
        </p:spPr>
        <p:txBody>
          <a:bodyPr numCol="1"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altLang="nn-NO" noProof="0"/>
              <a:t>Klikk for å redigere tittelstil</a:t>
            </a:r>
            <a:endParaRPr lang="nb-NO" altLang="nn-NO" noProof="0" dirty="0"/>
          </a:p>
        </p:txBody>
      </p:sp>
      <p:sp>
        <p:nvSpPr>
          <p:cNvPr id="3" name="Plasshaldar for dato 2">
            <a:extLst>
              <a:ext uri="{FF2B5EF4-FFF2-40B4-BE49-F238E27FC236}">
                <a16:creationId xmlns:a16="http://schemas.microsoft.com/office/drawing/2014/main" id="{D23C64AE-DCDA-41F9-A57D-D6AAF3F5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FEFA0D-8662-4F5F-A457-4A38A3503C85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5D3C6D95-FF7B-4222-9617-2880AB04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A4306C07-C425-40ED-AE39-5450B3A8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  <p:pic>
        <p:nvPicPr>
          <p:cNvPr id="8" name="Bilete 7">
            <a:extLst>
              <a:ext uri="{FF2B5EF4-FFF2-40B4-BE49-F238E27FC236}">
                <a16:creationId xmlns:a16="http://schemas.microsoft.com/office/drawing/2014/main" id="{41FC2823-FD60-440F-BEF6-84A7D8020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0" y="365125"/>
            <a:ext cx="1827437" cy="13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7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ågrå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>
            <a:extLst>
              <a:ext uri="{FF2B5EF4-FFF2-40B4-BE49-F238E27FC236}">
                <a16:creationId xmlns:a16="http://schemas.microsoft.com/office/drawing/2014/main" id="{C4ADF141-ACF7-40F1-AB16-3C0E20FD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5C35720-E5F6-4754-91D8-F0C8F116B7E8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3" name="Plasshaldar for botntekst 2">
            <a:extLst>
              <a:ext uri="{FF2B5EF4-FFF2-40B4-BE49-F238E27FC236}">
                <a16:creationId xmlns:a16="http://schemas.microsoft.com/office/drawing/2014/main" id="{2C67DF0F-1C3D-4249-A905-59E18FCE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4" name="Plasshaldar for lysbiletnummer 3">
            <a:extLst>
              <a:ext uri="{FF2B5EF4-FFF2-40B4-BE49-F238E27FC236}">
                <a16:creationId xmlns:a16="http://schemas.microsoft.com/office/drawing/2014/main" id="{C678DB46-F8A7-4CEA-BAEF-ECD3C010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</p:spTree>
    <p:extLst>
      <p:ext uri="{BB962C8B-B14F-4D97-AF65-F5344CB8AC3E}">
        <p14:creationId xmlns:p14="http://schemas.microsoft.com/office/powerpoint/2010/main" val="41660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med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>
            <a:extLst>
              <a:ext uri="{FF2B5EF4-FFF2-40B4-BE49-F238E27FC236}">
                <a16:creationId xmlns:a16="http://schemas.microsoft.com/office/drawing/2014/main" id="{C4ADF141-ACF7-40F1-AB16-3C0E20FD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5C35720-E5F6-4754-91D8-F0C8F116B7E8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3" name="Plasshaldar for botntekst 2">
            <a:extLst>
              <a:ext uri="{FF2B5EF4-FFF2-40B4-BE49-F238E27FC236}">
                <a16:creationId xmlns:a16="http://schemas.microsoft.com/office/drawing/2014/main" id="{2C67DF0F-1C3D-4249-A905-59E18FCE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4" name="Plasshaldar for lysbiletnummer 3">
            <a:extLst>
              <a:ext uri="{FF2B5EF4-FFF2-40B4-BE49-F238E27FC236}">
                <a16:creationId xmlns:a16="http://schemas.microsoft.com/office/drawing/2014/main" id="{C678DB46-F8A7-4CEA-BAEF-ECD3C010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</p:spTree>
    <p:extLst>
      <p:ext uri="{BB962C8B-B14F-4D97-AF65-F5344CB8AC3E}">
        <p14:creationId xmlns:p14="http://schemas.microsoft.com/office/powerpoint/2010/main" val="190583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3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_sv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457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D8D1D-3A3A-4CDA-A4C8-FCFF54B3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nb-NO" altLang="nn-NO" noProof="0"/>
              <a:t>Klikk for å redigere tittelstil</a:t>
            </a:r>
            <a:endParaRPr lang="nb-NO" altLang="nn-NO" noProof="0" dirty="0"/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6ACDDD06-A072-450C-84E7-295EE548B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nb-NO" altLang="nn-NO" noProof="0"/>
              <a:t>Klikk for å redigere tekststiler i malen</a:t>
            </a:r>
          </a:p>
          <a:p>
            <a:pPr lvl="1"/>
            <a:r>
              <a:rPr lang="nb-NO" altLang="nn-NO" noProof="0"/>
              <a:t>Andre nivå</a:t>
            </a:r>
          </a:p>
          <a:p>
            <a:pPr lvl="2"/>
            <a:r>
              <a:rPr lang="nb-NO" altLang="nn-NO" noProof="0"/>
              <a:t>Tredje nivå</a:t>
            </a:r>
          </a:p>
          <a:p>
            <a:pPr lvl="3"/>
            <a:r>
              <a:rPr lang="nb-NO" altLang="nn-NO" noProof="0"/>
              <a:t>Fjerde nivå</a:t>
            </a:r>
          </a:p>
          <a:p>
            <a:pPr lvl="4"/>
            <a:r>
              <a:rPr lang="nb-NO" altLang="nn-NO" noProof="0"/>
              <a:t>Femte nivå</a:t>
            </a:r>
            <a:endParaRPr lang="nb-NO" altLang="nn-NO" noProof="0" dirty="0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FEB5F56D-C060-4601-95F2-C6C864F4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78AA349-F9D3-431E-AFED-A4081FE41F3F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60C614F8-6309-4B34-ABD3-734C245C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72E1B960-5536-42D6-9F6D-7AEB8E4B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</p:spTree>
    <p:extLst>
      <p:ext uri="{BB962C8B-B14F-4D97-AF65-F5344CB8AC3E}">
        <p14:creationId xmlns:p14="http://schemas.microsoft.com/office/powerpoint/2010/main" val="2226317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4EFA695-EDE4-44E6-BE81-4A504B239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nb-NO" altLang="nn-NO" noProof="0"/>
              <a:t>Klikk for å redigere tittelstil</a:t>
            </a:r>
            <a:endParaRPr lang="nb-NO" altLang="nn-NO" noProof="0" dirty="0"/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F106576C-4C34-4EB9-BD8A-7903F3483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nb-NO" altLang="nn-NO" noProof="0"/>
              <a:t>Klikk for å redigere tekststiler i malen</a:t>
            </a:r>
          </a:p>
          <a:p>
            <a:pPr lvl="1"/>
            <a:r>
              <a:rPr lang="nb-NO" altLang="nn-NO" noProof="0"/>
              <a:t>Andre nivå</a:t>
            </a:r>
          </a:p>
          <a:p>
            <a:pPr lvl="2"/>
            <a:r>
              <a:rPr lang="nb-NO" altLang="nn-NO" noProof="0"/>
              <a:t>Tredje nivå</a:t>
            </a:r>
          </a:p>
          <a:p>
            <a:pPr lvl="3"/>
            <a:r>
              <a:rPr lang="nb-NO" altLang="nn-NO" noProof="0"/>
              <a:t>Fjerde nivå</a:t>
            </a:r>
          </a:p>
          <a:p>
            <a:pPr lvl="4"/>
            <a:r>
              <a:rPr lang="nb-NO" altLang="nn-NO" noProof="0"/>
              <a:t>Femte nivå</a:t>
            </a:r>
            <a:endParaRPr lang="nb-NO" altLang="nn-NO" noProof="0" dirty="0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25548C5C-D7D8-45F8-9897-329AAB38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18FC0A48-9DDF-4010-A91C-E78A5164AECF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60049CEB-F4CF-4161-8F5A-3B769129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E8E62F27-1EDE-46CF-BA8A-0EED0FE6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</p:spTree>
    <p:extLst>
      <p:ext uri="{BB962C8B-B14F-4D97-AF65-F5344CB8AC3E}">
        <p14:creationId xmlns:p14="http://schemas.microsoft.com/office/powerpoint/2010/main" val="300866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ete 16">
            <a:extLst>
              <a:ext uri="{FF2B5EF4-FFF2-40B4-BE49-F238E27FC236}">
                <a16:creationId xmlns:a16="http://schemas.microsoft.com/office/drawing/2014/main" id="{4B56ADDB-0FF3-4070-BA90-463AA5B8C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000"/>
            <a:ext cx="12192000" cy="572987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1339EAF-CA55-4110-80E0-8B1C304F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2852737"/>
          </a:xfrm>
        </p:spPr>
        <p:txBody>
          <a:bodyPr numCol="1" anchor="b"/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nb-NO" altLang="nn-NO" noProof="0"/>
              <a:t>Klikk for å redigere tittelstil</a:t>
            </a:r>
            <a:endParaRPr lang="nb-NO" altLang="nn-NO" noProof="0" dirty="0"/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0A7BE2BE-C807-4E1E-A6C9-F82B050F8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52737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altLang="nn-NO" noProof="0"/>
              <a:t>Klikk for å redigere tekststiler i malen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119B5BD7-4E13-4051-B0C8-072D27C5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39" y="6134978"/>
            <a:ext cx="2743200" cy="365125"/>
          </a:xfrm>
        </p:spPr>
        <p:txBody>
          <a:bodyPr numCol="1"/>
          <a:lstStyle/>
          <a:p>
            <a:fld id="{84F05DBD-5BE8-4355-8151-658E693F69BC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B0E4174B-2F20-40C9-A216-2F65B458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3089C6F1-8D15-42C0-9705-E8731563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</p:spTree>
    <p:extLst>
      <p:ext uri="{BB962C8B-B14F-4D97-AF65-F5344CB8AC3E}">
        <p14:creationId xmlns:p14="http://schemas.microsoft.com/office/powerpoint/2010/main" val="129542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ete 7">
            <a:extLst>
              <a:ext uri="{FF2B5EF4-FFF2-40B4-BE49-F238E27FC236}">
                <a16:creationId xmlns:a16="http://schemas.microsoft.com/office/drawing/2014/main" id="{B7C0C5D3-93C4-4C7F-BEE0-C03CD397B2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6309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1339EAF-CA55-4110-80E0-8B1C304F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nb-NO" altLang="nn-NO" noProof="0"/>
              <a:t>Klikk for å redigere tittelstil</a:t>
            </a:r>
            <a:endParaRPr lang="nb-NO" altLang="nn-NO" noProof="0" dirty="0"/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0A7BE2BE-C807-4E1E-A6C9-F82B050F8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52737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altLang="nn-NO" noProof="0"/>
              <a:t>Klikk for å redigere tekststiler i malen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119B5BD7-4E13-4051-B0C8-072D27C5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869" y="6134978"/>
            <a:ext cx="2743200" cy="365125"/>
          </a:xfrm>
        </p:spPr>
        <p:txBody>
          <a:bodyPr numCol="1"/>
          <a:lstStyle/>
          <a:p>
            <a:fld id="{84F05DBD-5BE8-4355-8151-658E693F69BC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B0E4174B-2F20-40C9-A216-2F65B458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3089C6F1-8D15-42C0-9705-E8731563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</p:spTree>
    <p:extLst>
      <p:ext uri="{BB962C8B-B14F-4D97-AF65-F5344CB8AC3E}">
        <p14:creationId xmlns:p14="http://schemas.microsoft.com/office/powerpoint/2010/main" val="358305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A20634-4A4A-4EEC-A784-0D8230D3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nb-NO" altLang="nn-NO" noProof="0"/>
              <a:t>Klikk for å redigere tittelstil</a:t>
            </a:r>
            <a:endParaRPr lang="nb-NO" altLang="nn-NO" noProof="0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CEFBE7D7-90BA-44B9-98CD-C066CF821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nb-NO" altLang="nn-NO" noProof="0"/>
              <a:t>Klikk for å redigere tekststiler i malen</a:t>
            </a:r>
          </a:p>
          <a:p>
            <a:pPr lvl="1"/>
            <a:r>
              <a:rPr lang="nb-NO" altLang="nn-NO" noProof="0"/>
              <a:t>Andre nivå</a:t>
            </a:r>
          </a:p>
          <a:p>
            <a:pPr lvl="2"/>
            <a:r>
              <a:rPr lang="nb-NO" altLang="nn-NO" noProof="0"/>
              <a:t>Tredje nivå</a:t>
            </a:r>
          </a:p>
          <a:p>
            <a:pPr lvl="3"/>
            <a:r>
              <a:rPr lang="nb-NO" altLang="nn-NO" noProof="0"/>
              <a:t>Fjerde nivå</a:t>
            </a:r>
          </a:p>
          <a:p>
            <a:pPr lvl="4"/>
            <a:r>
              <a:rPr lang="nb-NO" altLang="nn-NO" noProof="0"/>
              <a:t>Femte nivå</a:t>
            </a:r>
            <a:endParaRPr lang="nb-NO" altLang="nn-NO" noProof="0" dirty="0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3D1DDAE2-FF63-4799-8760-0140FD19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5FEB930-99FB-4B49-AF13-C97E1055E721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BAD500BE-5EA3-468B-8C30-0DF0BA9A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17C78DC4-CBF2-4A61-B21C-C1F0048C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</p:spTree>
    <p:extLst>
      <p:ext uri="{BB962C8B-B14F-4D97-AF65-F5344CB8AC3E}">
        <p14:creationId xmlns:p14="http://schemas.microsoft.com/office/powerpoint/2010/main" val="399987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5D47D0-956B-4192-AC97-A348939A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nb-NO" altLang="nn-NO" noProof="0"/>
              <a:t>Klikk for å redigere tittelstil</a:t>
            </a:r>
            <a:endParaRPr lang="nb-NO" altLang="nn-NO" noProof="0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E116CFBF-499B-4FE5-A55F-013C2EABD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nb-NO" altLang="nn-NO" noProof="0"/>
              <a:t>Klikk for å redigere tekststiler i malen</a:t>
            </a:r>
          </a:p>
          <a:p>
            <a:pPr lvl="1"/>
            <a:r>
              <a:rPr lang="nb-NO" altLang="nn-NO" noProof="0"/>
              <a:t>Andre nivå</a:t>
            </a:r>
          </a:p>
          <a:p>
            <a:pPr lvl="2"/>
            <a:r>
              <a:rPr lang="nb-NO" altLang="nn-NO" noProof="0"/>
              <a:t>Tredje nivå</a:t>
            </a:r>
          </a:p>
          <a:p>
            <a:pPr lvl="3"/>
            <a:r>
              <a:rPr lang="nb-NO" altLang="nn-NO" noProof="0"/>
              <a:t>Fjerde nivå</a:t>
            </a:r>
          </a:p>
          <a:p>
            <a:pPr lvl="4"/>
            <a:r>
              <a:rPr lang="nb-NO" altLang="nn-NO" noProof="0"/>
              <a:t>Femte nivå</a:t>
            </a:r>
            <a:endParaRPr lang="nb-NO" altLang="nn-NO" noProof="0" dirty="0"/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942F5D47-274F-4A69-931A-D64AD968C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nb-NO" altLang="nn-NO" noProof="0"/>
              <a:t>Klikk for å redigere tekststiler i malen</a:t>
            </a:r>
          </a:p>
          <a:p>
            <a:pPr lvl="1"/>
            <a:r>
              <a:rPr lang="nb-NO" altLang="nn-NO" noProof="0"/>
              <a:t>Andre nivå</a:t>
            </a:r>
          </a:p>
          <a:p>
            <a:pPr lvl="2"/>
            <a:r>
              <a:rPr lang="nb-NO" altLang="nn-NO" noProof="0"/>
              <a:t>Tredje nivå</a:t>
            </a:r>
          </a:p>
          <a:p>
            <a:pPr lvl="3"/>
            <a:r>
              <a:rPr lang="nb-NO" altLang="nn-NO" noProof="0"/>
              <a:t>Fjerde nivå</a:t>
            </a:r>
          </a:p>
          <a:p>
            <a:pPr lvl="4"/>
            <a:r>
              <a:rPr lang="nb-NO" altLang="nn-NO" noProof="0"/>
              <a:t>Femte nivå</a:t>
            </a:r>
            <a:endParaRPr lang="nb-NO" altLang="nn-NO" noProof="0" dirty="0"/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19A47488-954D-4A42-B3ED-DB3B18F89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AF9F0618-1E33-4AE0-9862-70A21B03C683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A31B40B7-8AB4-48F7-B2EC-83239B4A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EB8F574C-10F1-4ABB-9819-A5240B76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</p:spTree>
    <p:extLst>
      <p:ext uri="{BB962C8B-B14F-4D97-AF65-F5344CB8AC3E}">
        <p14:creationId xmlns:p14="http://schemas.microsoft.com/office/powerpoint/2010/main" val="402420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754958-6E43-4F43-887C-BA3EF941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nb-NO" altLang="nn-NO" noProof="0"/>
              <a:t>Klikk for å redigere tittelstil</a:t>
            </a:r>
            <a:endParaRPr lang="nb-NO" altLang="nn-NO" noProof="0" dirty="0"/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BAD30414-12DA-468E-B5BB-346417F58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altLang="nn-NO" noProof="0"/>
              <a:t>Klikk for å redigere tekststiler i malen</a:t>
            </a:r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C88FBE63-99F4-41AE-81DD-50616730C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nb-NO" altLang="nn-NO" noProof="0"/>
              <a:t>Klikk for å redigere tekststiler i malen</a:t>
            </a:r>
          </a:p>
          <a:p>
            <a:pPr lvl="1"/>
            <a:r>
              <a:rPr lang="nb-NO" altLang="nn-NO" noProof="0"/>
              <a:t>Andre nivå</a:t>
            </a:r>
          </a:p>
          <a:p>
            <a:pPr lvl="2"/>
            <a:r>
              <a:rPr lang="nb-NO" altLang="nn-NO" noProof="0"/>
              <a:t>Tredje nivå</a:t>
            </a:r>
          </a:p>
          <a:p>
            <a:pPr lvl="3"/>
            <a:r>
              <a:rPr lang="nb-NO" altLang="nn-NO" noProof="0"/>
              <a:t>Fjerde nivå</a:t>
            </a:r>
          </a:p>
          <a:p>
            <a:pPr lvl="4"/>
            <a:r>
              <a:rPr lang="nb-NO" altLang="nn-NO" noProof="0"/>
              <a:t>Femte nivå</a:t>
            </a:r>
            <a:endParaRPr lang="nb-NO" altLang="nn-NO" noProof="0" dirty="0"/>
          </a:p>
        </p:txBody>
      </p:sp>
      <p:sp>
        <p:nvSpPr>
          <p:cNvPr id="5" name="Plasshaldar for tekst 4">
            <a:extLst>
              <a:ext uri="{FF2B5EF4-FFF2-40B4-BE49-F238E27FC236}">
                <a16:creationId xmlns:a16="http://schemas.microsoft.com/office/drawing/2014/main" id="{0675DAAC-C3F3-4A54-B250-F461AB3A6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altLang="nn-NO" noProof="0"/>
              <a:t>Klikk for å redigere tekststiler i malen</a:t>
            </a:r>
          </a:p>
        </p:txBody>
      </p:sp>
      <p:sp>
        <p:nvSpPr>
          <p:cNvPr id="6" name="Plasshaldar for innhald 5">
            <a:extLst>
              <a:ext uri="{FF2B5EF4-FFF2-40B4-BE49-F238E27FC236}">
                <a16:creationId xmlns:a16="http://schemas.microsoft.com/office/drawing/2014/main" id="{F63133BB-61F3-49DD-9CE1-16093F42A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nb-NO" altLang="nn-NO" noProof="0"/>
              <a:t>Klikk for å redigere tekststiler i malen</a:t>
            </a:r>
          </a:p>
          <a:p>
            <a:pPr lvl="1"/>
            <a:r>
              <a:rPr lang="nb-NO" altLang="nn-NO" noProof="0"/>
              <a:t>Andre nivå</a:t>
            </a:r>
          </a:p>
          <a:p>
            <a:pPr lvl="2"/>
            <a:r>
              <a:rPr lang="nb-NO" altLang="nn-NO" noProof="0"/>
              <a:t>Tredje nivå</a:t>
            </a:r>
          </a:p>
          <a:p>
            <a:pPr lvl="3"/>
            <a:r>
              <a:rPr lang="nb-NO" altLang="nn-NO" noProof="0"/>
              <a:t>Fjerde nivå</a:t>
            </a:r>
          </a:p>
          <a:p>
            <a:pPr lvl="4"/>
            <a:r>
              <a:rPr lang="nb-NO" altLang="nn-NO" noProof="0"/>
              <a:t>Femte nivå</a:t>
            </a:r>
            <a:endParaRPr lang="nb-NO" altLang="nn-NO" noProof="0" dirty="0"/>
          </a:p>
        </p:txBody>
      </p:sp>
      <p:sp>
        <p:nvSpPr>
          <p:cNvPr id="7" name="Plasshaldar for dato 6">
            <a:extLst>
              <a:ext uri="{FF2B5EF4-FFF2-40B4-BE49-F238E27FC236}">
                <a16:creationId xmlns:a16="http://schemas.microsoft.com/office/drawing/2014/main" id="{46E21C84-37A9-47A4-A779-3D46A3F0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E4D0373-64D3-4975-9704-B16B58BED119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8" name="Plasshaldar for botntekst 7">
            <a:extLst>
              <a:ext uri="{FF2B5EF4-FFF2-40B4-BE49-F238E27FC236}">
                <a16:creationId xmlns:a16="http://schemas.microsoft.com/office/drawing/2014/main" id="{3AC9AB36-C776-42A9-BD0E-65943FDE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9" name="Plasshaldar for lysbiletnummer 8">
            <a:extLst>
              <a:ext uri="{FF2B5EF4-FFF2-40B4-BE49-F238E27FC236}">
                <a16:creationId xmlns:a16="http://schemas.microsoft.com/office/drawing/2014/main" id="{51756E78-F56C-4695-BA4E-2332C642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</p:spTree>
    <p:extLst>
      <p:ext uri="{BB962C8B-B14F-4D97-AF65-F5344CB8AC3E}">
        <p14:creationId xmlns:p14="http://schemas.microsoft.com/office/powerpoint/2010/main" val="39268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D7B610-9B46-426A-B7BF-4B87F99A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nb-NO" altLang="nn-NO" noProof="0"/>
              <a:t>Klikk for å redigere tittelstil</a:t>
            </a:r>
            <a:endParaRPr lang="nb-NO" altLang="nn-NO" noProof="0" dirty="0"/>
          </a:p>
        </p:txBody>
      </p:sp>
      <p:sp>
        <p:nvSpPr>
          <p:cNvPr id="3" name="Plasshaldar for dato 2">
            <a:extLst>
              <a:ext uri="{FF2B5EF4-FFF2-40B4-BE49-F238E27FC236}">
                <a16:creationId xmlns:a16="http://schemas.microsoft.com/office/drawing/2014/main" id="{D23C64AE-DCDA-41F9-A57D-D6AAF3F5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FEFA0D-8662-4F5F-A457-4A38A3503C85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5D3C6D95-FF7B-4222-9617-2880AB04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A4306C07-C425-40ED-AE39-5450B3A8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</p:spTree>
    <p:extLst>
      <p:ext uri="{BB962C8B-B14F-4D97-AF65-F5344CB8AC3E}">
        <p14:creationId xmlns:p14="http://schemas.microsoft.com/office/powerpoint/2010/main" val="1968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9F1454-1CC5-4AB4-ACA4-8D461702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nb-NO" altLang="nn-NO" noProof="0"/>
              <a:t>Klikk for å redigere tittelstil</a:t>
            </a:r>
            <a:endParaRPr lang="nb-NO" altLang="nn-NO" noProof="0" dirty="0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1B618AE3-2AFC-4A50-91E6-845D328F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altLang="nn-NO" noProof="0"/>
              <a:t>Klikk for å redigere tekststiler i malen</a:t>
            </a:r>
          </a:p>
          <a:p>
            <a:pPr lvl="1"/>
            <a:r>
              <a:rPr lang="nb-NO" altLang="nn-NO" noProof="0"/>
              <a:t>Andre nivå</a:t>
            </a:r>
          </a:p>
          <a:p>
            <a:pPr lvl="2"/>
            <a:r>
              <a:rPr lang="nb-NO" altLang="nn-NO" noProof="0"/>
              <a:t>Tredje nivå</a:t>
            </a:r>
          </a:p>
          <a:p>
            <a:pPr lvl="3"/>
            <a:r>
              <a:rPr lang="nb-NO" altLang="nn-NO" noProof="0"/>
              <a:t>Fjerde nivå</a:t>
            </a:r>
          </a:p>
          <a:p>
            <a:pPr lvl="4"/>
            <a:r>
              <a:rPr lang="nb-NO" altLang="nn-NO" noProof="0"/>
              <a:t>Femte nivå</a:t>
            </a:r>
            <a:endParaRPr lang="nb-NO" altLang="nn-NO" noProof="0" dirty="0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3C701B1F-312B-49DA-A34F-52FE68B5D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altLang="nn-NO" noProof="0"/>
              <a:t>Klikk for å redigere tekststiler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582D1AD8-5E1B-4F08-94D3-1DAF99E4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B6ABDBEE-8625-4D7B-9C6D-6A0A30660CFD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6CA238CC-12C3-4C0A-B92B-750FAA1E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55306F58-676C-40D1-B95F-0F16A41F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</p:spTree>
    <p:extLst>
      <p:ext uri="{BB962C8B-B14F-4D97-AF65-F5344CB8AC3E}">
        <p14:creationId xmlns:p14="http://schemas.microsoft.com/office/powerpoint/2010/main" val="234519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5386F8-7E5F-4C1B-890D-0FC7AF1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nb-NO" altLang="nn-NO" noProof="0"/>
              <a:t>Klikk for å redigere tittelstil</a:t>
            </a:r>
            <a:endParaRPr lang="nb-NO" altLang="nn-NO" noProof="0" dirty="0"/>
          </a:p>
        </p:txBody>
      </p:sp>
      <p:sp>
        <p:nvSpPr>
          <p:cNvPr id="3" name="Plasshaldar for bilete 2">
            <a:extLst>
              <a:ext uri="{FF2B5EF4-FFF2-40B4-BE49-F238E27FC236}">
                <a16:creationId xmlns:a16="http://schemas.microsoft.com/office/drawing/2014/main" id="{457A5B17-D7F2-42ED-B035-D131946E3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altLang="nn-NO" noProof="0"/>
              <a:t>Klikk på ikonet for å legge til et bilde</a:t>
            </a:r>
            <a:endParaRPr lang="nb-NO" altLang="nn-NO" noProof="0" dirty="0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2302F69C-54A2-4682-8014-8FF24DF37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altLang="nn-NO" noProof="0"/>
              <a:t>Klikk for å redigere tekststiler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FAA133BF-EB2F-4830-815C-2314FEC7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837C1FC1-3417-4928-9C2A-7803B83CAE51}" type="datetime1">
              <a:rPr lang="nb-NO" altLang="nn-NO" noProof="0" smtClean="0"/>
              <a:t>29.09.2024</a:t>
            </a:fld>
            <a:endParaRPr lang="nb-NO" altLang="nn-NO" noProof="0" dirty="0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FD6FFB91-D3C5-4E92-9454-7B8FFE7F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nb-NO" altLang="nn-NO" noProof="0" dirty="0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EB14904A-BA2A-4731-B8FD-15090717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470C0AC-881B-4DBF-B80A-C650AABA4840}" type="slidenum">
              <a:rPr lang="nb-NO" altLang="nn-NO" noProof="0" smtClean="0"/>
              <a:t>‹#›</a:t>
            </a:fld>
            <a:endParaRPr lang="nb-NO" altLang="nn-NO" noProof="0" dirty="0"/>
          </a:p>
        </p:txBody>
      </p:sp>
    </p:spTree>
    <p:extLst>
      <p:ext uri="{BB962C8B-B14F-4D97-AF65-F5344CB8AC3E}">
        <p14:creationId xmlns:p14="http://schemas.microsoft.com/office/powerpoint/2010/main" val="126340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ete 9">
            <a:extLst>
              <a:ext uri="{FF2B5EF4-FFF2-40B4-BE49-F238E27FC236}">
                <a16:creationId xmlns:a16="http://schemas.microsoft.com/office/drawing/2014/main" id="{D67F70D4-AEBC-4925-8020-A43D4279536E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4" y="6449355"/>
            <a:ext cx="4555245" cy="220980"/>
          </a:xfrm>
          <a:prstGeom prst="rect">
            <a:avLst/>
          </a:prstGeom>
        </p:spPr>
      </p:pic>
      <p:sp>
        <p:nvSpPr>
          <p:cNvPr id="2" name="Plasshaldar for tittel 1">
            <a:extLst>
              <a:ext uri="{FF2B5EF4-FFF2-40B4-BE49-F238E27FC236}">
                <a16:creationId xmlns:a16="http://schemas.microsoft.com/office/drawing/2014/main" id="{EA5D9F74-EF1B-4F58-93D7-ADB73EE4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nb-NO" altLang="nn-NO" noProof="0" dirty="0"/>
              <a:t>Klikk for å redigere tittelstil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575243F1-E5C0-47A3-83A1-FA3AA51BF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nb-NO" altLang="nn-NO" noProof="0" dirty="0"/>
              <a:t>Rediger </a:t>
            </a:r>
            <a:r>
              <a:rPr lang="nb-NO" altLang="nn-NO" noProof="0" dirty="0" err="1"/>
              <a:t>tekststilar</a:t>
            </a:r>
            <a:r>
              <a:rPr lang="nb-NO" altLang="nn-NO" noProof="0" dirty="0"/>
              <a:t> i malen</a:t>
            </a:r>
          </a:p>
          <a:p>
            <a:pPr lvl="1"/>
            <a:r>
              <a:rPr lang="nb-NO" altLang="nn-NO" noProof="0" dirty="0"/>
              <a:t>Andre nivå</a:t>
            </a:r>
          </a:p>
          <a:p>
            <a:pPr lvl="2"/>
            <a:r>
              <a:rPr lang="nb-NO" altLang="nn-NO" noProof="0" dirty="0"/>
              <a:t>Tredje nivå</a:t>
            </a:r>
          </a:p>
          <a:p>
            <a:pPr lvl="3"/>
            <a:r>
              <a:rPr lang="nb-NO" altLang="nn-NO" noProof="0" dirty="0"/>
              <a:t>Fjerde nivå</a:t>
            </a:r>
          </a:p>
          <a:p>
            <a:pPr lvl="4"/>
            <a:r>
              <a:rPr lang="nb-NO" altLang="nn-NO" noProof="0" dirty="0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6C383169-5BED-4C0C-A3B5-422DB23F2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606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D6B00DD-0547-45C3-A188-8D92793492EB}" type="datetime1">
              <a:rPr lang="nb-NO" altLang="nn-NO" noProof="0" smtClean="0"/>
              <a:pPr/>
              <a:t>29.09.2024</a:t>
            </a:fld>
            <a:endParaRPr lang="nb-NO" altLang="nn-NO" noProof="0" dirty="0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B6C1E9ED-AD65-4288-A4CD-7554381B7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34978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nb-NO" altLang="nn-NO" noProof="0" dirty="0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93CD74C5-A0C9-4163-83DD-A0643FAF3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1017" y="6134978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470C0AC-881B-4DBF-B80A-C650AABA4840}" type="slidenum">
              <a:rPr lang="nb-NO" altLang="nn-NO" noProof="0" smtClean="0"/>
              <a:pPr/>
              <a:t>‹#›</a:t>
            </a:fld>
            <a:endParaRPr lang="nb-NO" altLang="nn-NO" noProof="0" dirty="0"/>
          </a:p>
        </p:txBody>
      </p:sp>
      <p:pic>
        <p:nvPicPr>
          <p:cNvPr id="16" name="Bilete 15">
            <a:extLst>
              <a:ext uri="{FF2B5EF4-FFF2-40B4-BE49-F238E27FC236}">
                <a16:creationId xmlns:a16="http://schemas.microsoft.com/office/drawing/2014/main" id="{23F75766-B7EF-4FA0-A337-5675BF6E2C3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621" y="5767449"/>
            <a:ext cx="963941" cy="9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5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0" r:id="rId3"/>
    <p:sldLayoutId id="2147483649" r:id="rId4"/>
    <p:sldLayoutId id="2147483652" r:id="rId5"/>
    <p:sldLayoutId id="2147483653" r:id="rId6"/>
    <p:sldLayoutId id="2147483654" r:id="rId7"/>
    <p:sldLayoutId id="2147483660" r:id="rId8"/>
    <p:sldLayoutId id="2147483661" r:id="rId9"/>
    <p:sldLayoutId id="2147483665" r:id="rId10"/>
    <p:sldLayoutId id="2147483666" r:id="rId11"/>
    <p:sldLayoutId id="2147483655" r:id="rId12"/>
    <p:sldLayoutId id="2147483656" r:id="rId13"/>
    <p:sldLayoutId id="2147483659" r:id="rId14"/>
    <p:sldLayoutId id="2147483657" r:id="rId15"/>
    <p:sldLayoutId id="2147483658" r:id="rId16"/>
    <p:sldLayoutId id="2147483667" r:id="rId17"/>
    <p:sldLayoutId id="2147483662" r:id="rId18"/>
    <p:sldLayoutId id="2147483663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D2A36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D2A36"/>
        </a:buClr>
        <a:buSzPct val="11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D2A36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D2A36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D2A36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 alt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eitileu.no/tillitsvalgt/organisasjonsbygging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1nuxaaAt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eitileu.no/tillitsvalgt/organisasjonsbyggin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7A9158-ABD1-3368-2849-27DA3CB0ED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Organisasjonsbygging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6E05A0A-D5A6-E969-93A4-942BAC483D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r>
              <a:rPr lang="nb-NO" dirty="0">
                <a:cs typeface="Arial"/>
              </a:rPr>
              <a:t>Grunnskolering for tillitsvalgte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677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516A45-EA29-3087-448D-859A6571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Verving på 1-2-3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2312D4C-2D6A-5467-D320-DEB86BD6D0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4" descr="Et bilde som inneholder klær, person, mann, sko&#10;&#10;Automatisk generert beskrivelse">
            <a:extLst>
              <a:ext uri="{FF2B5EF4-FFF2-40B4-BE49-F238E27FC236}">
                <a16:creationId xmlns:a16="http://schemas.microsoft.com/office/drawing/2014/main" id="{871A19AD-6C5D-3955-1C66-51AD66A70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203" y="1715294"/>
            <a:ext cx="5185951" cy="3931356"/>
          </a:xfrm>
          <a:prstGeom prst="rect">
            <a:avLst/>
          </a:prstGeom>
        </p:spPr>
      </p:pic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36F15380-24A7-82CE-ADDB-4713060938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r>
              <a:rPr lang="nb-NO" dirty="0">
                <a:cs typeface="Arial"/>
              </a:rPr>
              <a:t>Det viktigste er å spørre!</a:t>
            </a:r>
          </a:p>
          <a:p>
            <a:r>
              <a:rPr lang="nb-NO" dirty="0">
                <a:cs typeface="Arial"/>
              </a:rPr>
              <a:t>Finn ut hva personen du snakker med er interessert i </a:t>
            </a:r>
            <a:endParaRPr lang="nb-NO" dirty="0"/>
          </a:p>
          <a:p>
            <a:r>
              <a:rPr lang="nb-NO" dirty="0">
                <a:cs typeface="Arial"/>
              </a:rPr>
              <a:t>Få fram hvorfor Nei til EU trenger medlemmer</a:t>
            </a:r>
          </a:p>
          <a:p>
            <a:r>
              <a:rPr lang="nb-NO" dirty="0">
                <a:cs typeface="Arial"/>
              </a:rPr>
              <a:t>Bruk sosiale medier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098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76F5209-6A1A-4F20-B0AB-4169ECEF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Diskusjon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0081F73-419E-1492-87B7-303B95803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 rtl="0" fontAlgn="base">
              <a:buFont typeface="+mj-lt"/>
              <a:buAutoNum type="arabicParenR"/>
            </a:pPr>
            <a:endParaRPr lang="nb-NO" sz="32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514350" lvl="0" indent="-514350">
              <a:lnSpc>
                <a:spcPct val="107000"/>
              </a:lnSpc>
              <a:buFont typeface="+mj-lt"/>
              <a:buAutoNum type="arabicParenR"/>
            </a:pPr>
            <a:r>
              <a:rPr lang="nb-NO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Legg en plan for verving for ditt fylkesstyre for perioden som er igjen.</a:t>
            </a:r>
          </a:p>
          <a:p>
            <a:pPr marL="514350" lvl="0" indent="-514350">
              <a:lnSpc>
                <a:spcPct val="107000"/>
              </a:lnSpc>
              <a:buFont typeface="+mj-lt"/>
              <a:buAutoNum type="arabicParenR"/>
            </a:pPr>
            <a:r>
              <a:rPr lang="nb-NO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 er vårt </a:t>
            </a:r>
            <a:r>
              <a:rPr lang="nb-NO" sz="3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vervemål</a:t>
            </a:r>
            <a:r>
              <a:rPr lang="nb-NO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inneværende periode? </a:t>
            </a: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nb-NO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Hvilke arenaer er det vi ønsker å fokusere på </a:t>
            </a:r>
            <a:r>
              <a:rPr lang="nb-NO" sz="3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mtp</a:t>
            </a:r>
            <a:r>
              <a:rPr lang="nb-NO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verving og hvordan?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405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03C2B9-85C9-6825-3002-3D4264F5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Caseoppgave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149334-F3E8-F553-CF8D-EF3B58254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sz="1800" kern="100" dirty="0">
              <a:effectLst/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nb-NO" sz="32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Gå sammen to og </a:t>
            </a:r>
            <a:r>
              <a:rPr lang="nb-NO" sz="3200" kern="100" dirty="0">
                <a:latin typeface="Calibri"/>
                <a:ea typeface="Aptos" panose="020B0004020202020204" pitchFamily="34" charset="0"/>
                <a:cs typeface="Times New Roman"/>
              </a:rPr>
              <a:t>to. Lag en </a:t>
            </a:r>
            <a:r>
              <a:rPr lang="nb-NO" sz="3200" kern="100" dirty="0" err="1">
                <a:latin typeface="Calibri"/>
                <a:ea typeface="Aptos" panose="020B0004020202020204" pitchFamily="34" charset="0"/>
                <a:cs typeface="Times New Roman"/>
              </a:rPr>
              <a:t>vervepitch</a:t>
            </a:r>
            <a:r>
              <a:rPr lang="nb-NO" sz="3200" kern="100" dirty="0">
                <a:latin typeface="Calibri"/>
                <a:ea typeface="Aptos" panose="020B0004020202020204" pitchFamily="34" charset="0"/>
                <a:cs typeface="Times New Roman"/>
              </a:rPr>
              <a:t> som kan brukes som utgangspunkt når dere skal verve noen på stand. </a:t>
            </a:r>
          </a:p>
          <a:p>
            <a:pPr marL="0" indent="0">
              <a:buNone/>
            </a:pPr>
            <a:r>
              <a:rPr lang="nb-NO" sz="3200" kern="100">
                <a:latin typeface="Calibri"/>
                <a:ea typeface="Aptos" panose="020B0004020202020204" pitchFamily="34" charset="0"/>
                <a:cs typeface="Times New Roman"/>
              </a:rPr>
              <a:t> Husk </a:t>
            </a:r>
            <a:endParaRPr lang="nb-NO"/>
          </a:p>
          <a:p>
            <a:pPr lvl="1">
              <a:buFont typeface="Courier New" panose="020B0604020202020204" pitchFamily="34" charset="0"/>
              <a:buChar char="o"/>
            </a:pPr>
            <a:r>
              <a:rPr lang="nb-NO" kern="100" dirty="0">
                <a:latin typeface="Calibri"/>
                <a:ea typeface="Aptos" panose="020B0004020202020204" pitchFamily="34" charset="0"/>
                <a:cs typeface="Times New Roman"/>
              </a:rPr>
              <a:t>Still spørsmål!</a:t>
            </a:r>
            <a:endParaRPr lang="nb-NO" dirty="0">
              <a:latin typeface="Calibri"/>
              <a:ea typeface="Aptos" panose="020B000402020202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kern="100">
                <a:latin typeface="Calibri"/>
                <a:ea typeface="Aptos" panose="020B0004020202020204" pitchFamily="34" charset="0"/>
                <a:cs typeface="Times New Roman"/>
              </a:rPr>
              <a:t>Samtalen skal ikke være for lang</a:t>
            </a:r>
            <a:endParaRPr lang="nb-NO" kern="100">
              <a:latin typeface="Calibri"/>
              <a:cs typeface="Times New Roman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kern="100" dirty="0">
                <a:latin typeface="Calibri"/>
                <a:cs typeface="Times New Roman"/>
              </a:rPr>
              <a:t>Få fram hvorfor Nei til EU trenger medlemmer</a:t>
            </a:r>
          </a:p>
          <a:p>
            <a:endParaRPr lang="nb-NO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045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DD70A1-D499-59D6-ACA4-4C7D1E13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Purreringing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68D8989-6189-79B4-71E4-C29156746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814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C15E17-1CF5-1E2A-1473-44D4372B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Tips til purreringing</a:t>
            </a:r>
            <a:endParaRPr lang="nb-NO" dirty="0"/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812FB7EB-627C-4F83-9A30-B24153A4B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749104"/>
              </p:ext>
            </p:extLst>
          </p:nvPr>
        </p:nvGraphicFramePr>
        <p:xfrm>
          <a:off x="838200" y="138818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046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5031886-005E-25B1-51C0-8F763E2A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5400" dirty="0"/>
              <a:t>Diskusjon</a:t>
            </a:r>
            <a:r>
              <a:rPr lang="nb-NO" dirty="0"/>
              <a:t> 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E1943E91-019D-327A-72A0-C33465B5D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 rtl="0" fontAlgn="base">
              <a:buFont typeface="+mj-lt"/>
              <a:buAutoNum type="arabicParenR"/>
            </a:pPr>
            <a:endParaRPr lang="nb-NO" sz="32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fontAlgn="base">
              <a:buFont typeface="+mj-lt"/>
              <a:buAutoNum type="arabicParenR"/>
            </a:pPr>
            <a:r>
              <a:rPr lang="nb-NO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 er planen for purreringing i deres fylke? </a:t>
            </a:r>
          </a:p>
        </p:txBody>
      </p:sp>
    </p:spTree>
    <p:extLst>
      <p:ext uri="{BB962C8B-B14F-4D97-AF65-F5344CB8AC3E}">
        <p14:creationId xmlns:p14="http://schemas.microsoft.com/office/powerpoint/2010/main" val="4037813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7B5D9F-ECC7-846F-950D-F4A936CA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5400" dirty="0">
                <a:cs typeface="Arial"/>
              </a:rPr>
              <a:t>Caseoppgave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02DF6E-8100-6870-E48C-8BF0BC2A7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pPr marL="514350" indent="-514350">
              <a:buFont typeface="+mj-lt"/>
              <a:buAutoNum type="arabicParenR"/>
            </a:pPr>
            <a:endParaRPr lang="nb-NO" sz="32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kern="100" dirty="0">
                <a:latin typeface="Aptos"/>
                <a:ea typeface="Aptos" panose="020B0004020202020204" pitchFamily="34" charset="0"/>
                <a:cs typeface="Times New Roman"/>
              </a:rPr>
              <a:t>Gå sammen to og to. Lag et forslag til ringemanus som fylkeslaget kan bruke når dere skal </a:t>
            </a:r>
            <a:r>
              <a:rPr lang="nb-NO" sz="3200" kern="100" dirty="0" err="1">
                <a:latin typeface="Aptos"/>
                <a:ea typeface="Aptos" panose="020B0004020202020204" pitchFamily="34" charset="0"/>
                <a:cs typeface="Times New Roman"/>
              </a:rPr>
              <a:t>purreringe</a:t>
            </a:r>
            <a:r>
              <a:rPr lang="nb-NO" sz="3200" kern="100" dirty="0">
                <a:latin typeface="Aptos"/>
                <a:ea typeface="Aptos" panose="020B0004020202020204" pitchFamily="34" charset="0"/>
                <a:cs typeface="Times New Roman"/>
              </a:rPr>
              <a:t>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3200" kern="100" dirty="0">
                <a:latin typeface="Aptos"/>
                <a:ea typeface="Aptos" panose="020B0004020202020204" pitchFamily="34" charset="0"/>
                <a:cs typeface="Times New Roman"/>
              </a:rPr>
              <a:t>Om dere trenger inspirasjon kan dere se på forslag til ringemanus på </a:t>
            </a:r>
            <a:r>
              <a:rPr lang="nb-NO" sz="3200" kern="100" dirty="0">
                <a:latin typeface="Aptos"/>
                <a:ea typeface="Aptos" panose="020B0004020202020204" pitchFamily="34" charset="0"/>
                <a:cs typeface="Times New Roman"/>
                <a:hlinkClick r:id="rId2"/>
              </a:rPr>
              <a:t>tillitsvalgtsidene</a:t>
            </a:r>
            <a:r>
              <a:rPr lang="nb-NO" sz="3200" kern="100" dirty="0">
                <a:latin typeface="Aptos"/>
                <a:ea typeface="Aptos" panose="020B0004020202020204" pitchFamily="34" charset="0"/>
                <a:cs typeface="Times New Roman"/>
              </a:rPr>
              <a:t>.</a:t>
            </a:r>
            <a:endParaRPr lang="nb-NO" sz="3200" kern="100" dirty="0">
              <a:latin typeface="Aptos"/>
              <a:ea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7463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303ABB-C065-26BE-22CB-7BE209B6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Starte opp lokallag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8D03EA-A024-BD87-EE26-E0CEDB9F0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057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EA5CC2A-EA24-5A73-DF48-D48C50D1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5400" dirty="0"/>
              <a:t>Diskusjon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2C81F87-90CB-08E9-E9EF-11264E60F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pPr marL="514350" indent="-514350">
              <a:lnSpc>
                <a:spcPct val="107000"/>
              </a:lnSpc>
              <a:buFont typeface="+mj-lt"/>
              <a:buAutoNum type="arabicParenR"/>
            </a:pPr>
            <a:endParaRPr lang="nb-NO" sz="3200" dirty="0">
              <a:solidFill>
                <a:srgbClr val="000000"/>
              </a:solidFill>
              <a:latin typeface="Aptos"/>
              <a:cs typeface="Arial"/>
            </a:endParaRPr>
          </a:p>
          <a:p>
            <a:pPr marL="514350" lvl="0" indent="-514350">
              <a:lnSpc>
                <a:spcPct val="107000"/>
              </a:lnSpc>
              <a:buAutoNum type="arabicParenR"/>
            </a:pPr>
            <a:r>
              <a:rPr lang="nb-NO" sz="3200" dirty="0">
                <a:solidFill>
                  <a:srgbClr val="000000"/>
                </a:solidFill>
                <a:latin typeface="Aptos"/>
                <a:cs typeface="Arial"/>
              </a:rPr>
              <a:t>Hva er statusen på lokallag og kontaktpersoner i vårt fylke? Vet vi om noen som ønsker å starte opp lokallag?</a:t>
            </a:r>
            <a:endParaRPr lang="nb-NO">
              <a:latin typeface="Aptos"/>
              <a:cs typeface="Arial"/>
            </a:endParaRPr>
          </a:p>
          <a:p>
            <a:pPr marL="342900" indent="-342900" algn="l" rtl="0" fontAlgn="base">
              <a:buFont typeface="+mj-lt"/>
              <a:buAutoNum type="arabicParenR"/>
            </a:pPr>
            <a:r>
              <a:rPr lang="nb-NO" sz="3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Kan vi bygge opp lokallag basert på tematiske interesser? </a:t>
            </a:r>
          </a:p>
          <a:p>
            <a:pPr marL="342900" indent="-342900" algn="l" rtl="0" fontAlgn="base">
              <a:buFont typeface="+mj-lt"/>
              <a:buAutoNum type="arabicParenR"/>
            </a:pPr>
            <a:r>
              <a:rPr lang="nb-NO" sz="3200" dirty="0">
                <a:solidFill>
                  <a:srgbClr val="000000"/>
                </a:solidFill>
                <a:latin typeface="Aptos" panose="020B0004020202020204" pitchFamily="34" charset="0"/>
              </a:rPr>
              <a:t> Hvordan ønsker vi å systematisk jobbe for å bygge Nei til EUs organisasjon?</a:t>
            </a:r>
            <a:endParaRPr lang="nb-NO" sz="32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9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CE92A7AB-9DF5-3259-C803-D16F82524B04}"/>
              </a:ext>
            </a:extLst>
          </p:cNvPr>
          <p:cNvSpPr txBox="1"/>
          <p:nvPr/>
        </p:nvSpPr>
        <p:spPr>
          <a:xfrm>
            <a:off x="3058998" y="2874331"/>
            <a:ext cx="6117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3C25D24-478F-FCC6-F632-496C23F5D8EB}"/>
              </a:ext>
            </a:extLst>
          </p:cNvPr>
          <p:cNvSpPr>
            <a:spLocks noGrp="1"/>
          </p:cNvSpPr>
          <p:nvPr/>
        </p:nvSpPr>
        <p:spPr>
          <a:xfrm>
            <a:off x="1543050" y="-261296"/>
            <a:ext cx="9144000" cy="2387600"/>
          </a:xfrm>
          <a:prstGeom prst="rect">
            <a:avLst/>
          </a:prstGeom>
        </p:spPr>
        <p:txBody>
          <a:bodyPr vert="horz" lIns="91440" tIns="45720" rIns="91440" bIns="45720" numCol="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dirty="0">
                <a:cs typeface="Calibri"/>
              </a:rPr>
              <a:t>Har du en tilbakemelding til dette skoleringsopplegget? </a:t>
            </a:r>
            <a:r>
              <a:rPr lang="nb-NO" dirty="0">
                <a:cs typeface="Arial"/>
              </a:rPr>
              <a:t> </a:t>
            </a:r>
            <a:endParaRPr lang="nb-NO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37CA299-8FDC-690A-5EB8-08A4064FDD76}"/>
              </a:ext>
            </a:extLst>
          </p:cNvPr>
          <p:cNvSpPr>
            <a:spLocks noGrp="1"/>
          </p:cNvSpPr>
          <p:nvPr/>
        </p:nvSpPr>
        <p:spPr>
          <a:xfrm>
            <a:off x="1524000" y="2116779"/>
            <a:ext cx="9144000" cy="1655762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D2A36"/>
              </a:buClr>
              <a:buSzPct val="11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D2A36"/>
              </a:buClr>
              <a:buSzPct val="11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D2A36"/>
              </a:buClr>
              <a:buSzPct val="11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D2A36"/>
              </a:buClr>
              <a:buSzPct val="11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D2A36"/>
              </a:buClr>
              <a:buSzPct val="15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cs typeface="Calibri"/>
              </a:rPr>
              <a:t>Send inn din tilbakemelding her: </a:t>
            </a:r>
            <a:br>
              <a:rPr lang="nb-NO" dirty="0">
                <a:ea typeface="+mn-lt"/>
                <a:cs typeface="+mn-lt"/>
              </a:rPr>
            </a:br>
            <a:r>
              <a:rPr lang="nb-NO" dirty="0">
                <a:ea typeface="+mn-lt"/>
                <a:cs typeface="+mn-lt"/>
                <a:hlinkClick r:id="rId3"/>
              </a:rPr>
              <a:t>https://forms.office.com/e/1nuxaaAtDe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693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83B2B5-7BC7-EBEF-E4C0-BB4FBA84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Læringsmål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5BC762-FF8F-969A-77BE-37298B14C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r>
              <a:rPr lang="nb-NO" dirty="0">
                <a:latin typeface="Calibri"/>
                <a:cs typeface="Arial"/>
              </a:rPr>
              <a:t>Bevisstgjøring av medlemspleie, hva det er og hvordan laget kan jobbe aktivt med det </a:t>
            </a:r>
          </a:p>
          <a:p>
            <a:r>
              <a:rPr lang="nb-NO" dirty="0">
                <a:latin typeface="Calibri"/>
                <a:cs typeface="Arial"/>
              </a:rPr>
              <a:t>Arrangering av vervekampanje</a:t>
            </a:r>
          </a:p>
          <a:p>
            <a:r>
              <a:rPr lang="nb-NO" dirty="0">
                <a:latin typeface="Calibri"/>
                <a:cs typeface="Arial"/>
              </a:rPr>
              <a:t>Trene på hvordan å verve og </a:t>
            </a:r>
            <a:r>
              <a:rPr lang="nb-NO" dirty="0" err="1">
                <a:latin typeface="Calibri"/>
                <a:cs typeface="Arial"/>
              </a:rPr>
              <a:t>purreringe</a:t>
            </a:r>
            <a:endParaRPr lang="nb-NO" dirty="0">
              <a:latin typeface="Calibri"/>
              <a:cs typeface="Arial"/>
            </a:endParaRPr>
          </a:p>
          <a:p>
            <a:endParaRPr lang="nb-NO" dirty="0"/>
          </a:p>
          <a:p>
            <a:endParaRPr lang="nb-NO" dirty="0">
              <a:latin typeface="Calibri"/>
              <a:cs typeface="Arial"/>
            </a:endParaRPr>
          </a:p>
          <a:p>
            <a:pPr marL="0" indent="0">
              <a:buNone/>
            </a:pPr>
            <a:r>
              <a:rPr lang="nb-NO" i="1" dirty="0">
                <a:latin typeface="Calibri"/>
                <a:cs typeface="Arial"/>
              </a:rPr>
              <a:t>Litteratur: </a:t>
            </a:r>
            <a:r>
              <a:rPr lang="nb-NO" i="1" dirty="0">
                <a:latin typeface="Calibri"/>
                <a:cs typeface="Arial"/>
                <a:hlinkClick r:id="rId2"/>
              </a:rPr>
              <a:t>tillitsvalgtsidene</a:t>
            </a:r>
            <a:endParaRPr lang="nb-NO" i="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03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7B068-B4FB-1AC5-2576-622805DA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5400" dirty="0"/>
              <a:t>Innhold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C33578-48A2-D231-CF08-3E5CCF92C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Medlemspleie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Verving av medlemmer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Purreringing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Starte opp lokallag</a:t>
            </a:r>
          </a:p>
        </p:txBody>
      </p:sp>
    </p:spTree>
    <p:extLst>
      <p:ext uri="{BB962C8B-B14F-4D97-AF65-F5344CB8AC3E}">
        <p14:creationId xmlns:p14="http://schemas.microsoft.com/office/powerpoint/2010/main" val="84543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CDC142-992A-409A-477D-2BD3F7FA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Medlemspleie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47E2E90-AA99-4EA2-C25A-236B59FC9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50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BF3BC0-246E-C130-8CB5-5283649B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jobbe med medlemspleie?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73793D-7981-294F-A582-D245728C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514"/>
            <a:ext cx="10515600" cy="4986338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b="1" kern="100" dirty="0">
                <a:latin typeface="Calibri"/>
                <a:ea typeface="Aptos" panose="020B0004020202020204" pitchFamily="34" charset="0"/>
                <a:cs typeface="Times New Roman"/>
              </a:rPr>
              <a:t>Kommunikasjon. </a:t>
            </a:r>
            <a:r>
              <a:rPr lang="nb-NO" sz="2000" kern="100" dirty="0">
                <a:latin typeface="Calibri"/>
                <a:ea typeface="Aptos" panose="020B0004020202020204" pitchFamily="34" charset="0"/>
                <a:cs typeface="Times New Roman"/>
              </a:rPr>
              <a:t>Hold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 medlemmene informert om organisasjonens aktiviteter, nyheter og hva som jobbes med. </a:t>
            </a:r>
            <a:endParaRPr lang="nb-NO" sz="200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000" b="1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Lytt til medlemmene</a:t>
            </a:r>
            <a:r>
              <a:rPr lang="nb-NO" sz="2000" b="1" kern="100" dirty="0">
                <a:latin typeface="Calibri"/>
                <a:ea typeface="Aptos" panose="020B0004020202020204" pitchFamily="34" charset="0"/>
                <a:cs typeface="Times New Roman"/>
              </a:rPr>
              <a:t>. </a:t>
            </a:r>
            <a:r>
              <a:rPr lang="nb-NO" sz="2000" kern="100" dirty="0">
                <a:latin typeface="Calibri"/>
                <a:ea typeface="Aptos" panose="020B0004020202020204" pitchFamily="34" charset="0"/>
                <a:cs typeface="Times New Roman"/>
              </a:rPr>
              <a:t>S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øk tilbakemeldinger og meninger fra medlemmene (eksempel: medlemsmøte) og ta hensyn til medlemmenes forslag og behov.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b="1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Involvering</a:t>
            </a:r>
            <a:r>
              <a:rPr lang="nb-NO" sz="2000" b="1" kern="100" dirty="0">
                <a:latin typeface="Calibri"/>
                <a:ea typeface="Aptos" panose="020B0004020202020204" pitchFamily="34" charset="0"/>
                <a:cs typeface="Times New Roman"/>
              </a:rPr>
              <a:t>. 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Gi medlemmer mulighet til å bli involvert i organisasjonens arbeid, få styreverv og delta på stands. </a:t>
            </a:r>
            <a:endParaRPr lang="nb-NO" sz="2000" kern="100">
              <a:effectLst/>
              <a:latin typeface="Calibri"/>
              <a:ea typeface="Aptos" panose="020B000402020202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000" b="1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Opplæring</a:t>
            </a:r>
            <a:r>
              <a:rPr lang="nb-NO" sz="2000" b="1" kern="100" dirty="0">
                <a:latin typeface="Calibri"/>
                <a:ea typeface="Aptos" panose="020B0004020202020204" pitchFamily="34" charset="0"/>
                <a:cs typeface="Times New Roman"/>
              </a:rPr>
              <a:t>. 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Tilby opplæring både i form av politisk og organisatorisk formål.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314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ECEE232-BB7D-B478-6FF1-DF8C783C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Diskusjon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0D48D83-4543-740A-5FFF-16A6302D2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endParaRPr lang="nb-NO" dirty="0"/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nb-NO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Hvordan jobber laget nå med aktivisering av medlemmer?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nb-NO" sz="32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Hva kan </a:t>
            </a:r>
            <a:r>
              <a:rPr lang="nb-NO" sz="3200" kern="100" dirty="0">
                <a:latin typeface="Aptos"/>
                <a:ea typeface="Aptos" panose="020B0004020202020204" pitchFamily="34" charset="0"/>
                <a:cs typeface="Times New Roman"/>
              </a:rPr>
              <a:t>vi gjøre</a:t>
            </a:r>
            <a:r>
              <a:rPr lang="nb-NO" sz="32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 for å involvere medlemmene </a:t>
            </a:r>
            <a:r>
              <a:rPr lang="nb-NO" sz="3200" kern="100" dirty="0">
                <a:latin typeface="Aptos"/>
                <a:ea typeface="Aptos" panose="020B0004020202020204" pitchFamily="34" charset="0"/>
                <a:cs typeface="Times New Roman"/>
              </a:rPr>
              <a:t>våre?</a:t>
            </a:r>
            <a:endParaRPr lang="nb-NO" sz="3200" kern="100" dirty="0">
              <a:effectLst/>
              <a:latin typeface="Aptos"/>
              <a:ea typeface="Aptos" panose="020B0004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046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ABB274-B899-A38B-4E0C-0E898327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Verving av medlemmer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FFA203-B212-144E-BE02-B960F3F1A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140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F9554240-CE9E-5C08-18C7-F658C804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Tips til planlegging av verving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3AF6FB34-2A94-88B0-C635-FA4F1ECE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b="1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Lag en konkret plan. 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Det er viktig at planen er konkret og inneholder klare målsetninger og arbeidsfordeling. </a:t>
            </a:r>
            <a:endParaRPr lang="nb-NO" sz="2000"/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b="1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Kartlegg situasjonen. 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Hvor mange medlemmer har laget? Hvilke rutiner har laget for vervearbeidet og hvem er medlemmene?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000" b="1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Finn en målsetning. 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Det gjelder både for gjennomføringen av selve arbeidet og hva som er målsetningen for antall nye medlemmer.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n-NO" sz="2000" b="1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Finn ut når nasjonale </a:t>
            </a:r>
            <a:r>
              <a:rPr lang="nn-NO" sz="2000" b="1" kern="100" err="1">
                <a:effectLst/>
                <a:latin typeface="Calibri"/>
                <a:ea typeface="Aptos" panose="020B0004020202020204" pitchFamily="34" charset="0"/>
                <a:cs typeface="Times New Roman"/>
              </a:rPr>
              <a:t>verveuker</a:t>
            </a:r>
            <a:r>
              <a:rPr lang="nn-NO" sz="2000" b="1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 er. 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Det kan være greit å koble seg på nasjonale verveuker. Man kan få både inspirasjon og giv når hele landet holder på.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000" b="1" kern="100" err="1">
                <a:effectLst/>
                <a:latin typeface="Calibri"/>
                <a:ea typeface="Aptos" panose="020B0004020202020204" pitchFamily="34" charset="0"/>
                <a:cs typeface="Times New Roman"/>
              </a:rPr>
              <a:t>Evaluér</a:t>
            </a:r>
            <a:r>
              <a:rPr lang="nb-NO" sz="2000" b="1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. 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Det er viktig i etterkant å evaluere arbeidet dere har gjort. Hva har fungert eller eventuelt ikke fungert? Nådde dere målet dere satt dere? Hva kan dere ta med in i neste plan.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067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09EBF2-6029-AE2B-8C8D-3C29E545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og når skal man verve?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F5D144-F7D4-EE08-B2E0-BC205F6D2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400" b="1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Benytt muligheten på stand. </a:t>
            </a:r>
            <a:r>
              <a:rPr lang="nb-NO" sz="2400" b="1" kern="100" dirty="0">
                <a:latin typeface="Calibri"/>
                <a:ea typeface="Aptos" panose="020B0004020202020204" pitchFamily="34" charset="0"/>
                <a:cs typeface="Times New Roman"/>
              </a:rPr>
              <a:t> </a:t>
            </a:r>
            <a:endParaRPr lang="nb-NO" sz="2400">
              <a:latin typeface="Calibri"/>
              <a:ea typeface="Aptos" panose="020B0004020202020204" pitchFamily="34" charset="0"/>
            </a:endParaRPr>
          </a:p>
          <a:p>
            <a:pPr marL="857250" lvl="1" indent="-285750">
              <a:lnSpc>
                <a:spcPct val="107000"/>
              </a:lnSpc>
              <a:buFont typeface="Courier New" panose="05050102010706020507" pitchFamily="18" charset="2"/>
              <a:buChar char="o"/>
            </a:pPr>
            <a:r>
              <a:rPr lang="nb-NO" sz="2000" kern="100" dirty="0">
                <a:latin typeface="Calibri"/>
                <a:ea typeface="Aptos" panose="020B0004020202020204" pitchFamily="34" charset="0"/>
                <a:cs typeface="Times New Roman"/>
              </a:rPr>
              <a:t>Mange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 deltar ogs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Roboto"/>
              </a:rPr>
              <a:t>å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 p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Roboto"/>
              </a:rPr>
              <a:t>å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 andre politiske arenaer, f.eks. i partier eller organisasjoner i </a:t>
            </a:r>
            <a:r>
              <a:rPr lang="nb-NO" sz="2000" kern="100" dirty="0" err="1">
                <a:effectLst/>
                <a:latin typeface="Calibri"/>
                <a:ea typeface="Aptos" panose="020B0004020202020204" pitchFamily="34" charset="0"/>
                <a:cs typeface="Times New Roman"/>
              </a:rPr>
              <a:t>neialliansen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, eller man kan ha stand p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Roboto"/>
              </a:rPr>
              <a:t>å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 markeder i sitt omr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Roboto"/>
              </a:rPr>
              <a:t>å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Times New Roman"/>
              </a:rPr>
              <a:t>de.  </a:t>
            </a: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Roboto"/>
              </a:rPr>
              <a:t> </a:t>
            </a:r>
            <a:endParaRPr lang="nb-NO" sz="2000"/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400" b="1" kern="100" dirty="0">
                <a:effectLst/>
                <a:latin typeface="Calibri"/>
                <a:ea typeface="Aptos" panose="020B0004020202020204" pitchFamily="34" charset="0"/>
                <a:cs typeface="Roboto"/>
              </a:rPr>
              <a:t>Benytt muligheten på åpne møter og markeringer.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400" b="1" kern="100" dirty="0">
                <a:effectLst/>
                <a:latin typeface="Calibri"/>
                <a:ea typeface="Aptos" panose="020B0004020202020204" pitchFamily="34" charset="0"/>
                <a:cs typeface="Roboto"/>
              </a:rPr>
              <a:t>Bruk annonser i aviser og sosiale medier. </a:t>
            </a:r>
          </a:p>
          <a:p>
            <a:pPr marL="800100" lvl="1" indent="-342900">
              <a:lnSpc>
                <a:spcPct val="107000"/>
              </a:lnSpc>
              <a:buFont typeface="Courier New" panose="05050102010706020507" pitchFamily="18" charset="2"/>
              <a:buChar char="o"/>
            </a:pP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Roboto"/>
              </a:rPr>
              <a:t>Gjennom ulike medier når en ut til ulike grupper.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400" b="1" kern="100" dirty="0">
                <a:effectLst/>
                <a:latin typeface="Calibri"/>
                <a:ea typeface="Aptos" panose="020B0004020202020204" pitchFamily="34" charset="0"/>
                <a:cs typeface="Roboto"/>
              </a:rPr>
              <a:t>Telefonverving og dør-til-dør.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5050102010706020507" pitchFamily="18" charset="2"/>
              <a:buChar char="o"/>
            </a:pPr>
            <a:r>
              <a:rPr lang="nb-NO" sz="2000" kern="100" dirty="0">
                <a:effectLst/>
                <a:latin typeface="Calibri"/>
                <a:ea typeface="Aptos" panose="020B0004020202020204" pitchFamily="34" charset="0"/>
                <a:cs typeface="Roboto"/>
              </a:rPr>
              <a:t>Å ta direkte kontakt med potensielle medlemmer enten via telefon eller dør-til-dør er e og måte å ta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286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-presentasjon-bm" id="{97B725EE-3663-4B9D-BD7A-55A11D7840E6}" vid="{95ACD7D2-229A-4B3F-BCF1-3FC052E1B41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9acf86993974d6881787d5055a57c95 xmlns="42b185ab-f8e4-438d-be19-c3ffc251a91b" xsi:nil="true"/>
    <Dokumentstatus xmlns="42b185ab-f8e4-438d-be19-c3ffc251a91b" xsi:nil="true"/>
    <lcf76f155ced4ddcb4097134ff3c332f xmlns="42b185ab-f8e4-438d-be19-c3ffc251a91b">
      <Terms xmlns="http://schemas.microsoft.com/office/infopath/2007/PartnerControls"/>
    </lcf76f155ced4ddcb4097134ff3c332f>
    <TaxCatchAll xmlns="953aa11b-4b86-4762-aa3a-cb26592708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F4818073E651458E5E9888559DE23A" ma:contentTypeVersion="21" ma:contentTypeDescription="Opprett et nytt dokument." ma:contentTypeScope="" ma:versionID="d0e796ce691ffe73c588490b320adc2f">
  <xsd:schema xmlns:xsd="http://www.w3.org/2001/XMLSchema" xmlns:xs="http://www.w3.org/2001/XMLSchema" xmlns:p="http://schemas.microsoft.com/office/2006/metadata/properties" xmlns:ns2="953aa11b-4b86-4762-aa3a-cb2659270843" xmlns:ns3="42b185ab-f8e4-438d-be19-c3ffc251a91b" targetNamespace="http://schemas.microsoft.com/office/2006/metadata/properties" ma:root="true" ma:fieldsID="7a04802bf51c641f1f254533e214d4cc" ns2:_="" ns3:_="">
    <xsd:import namespace="953aa11b-4b86-4762-aa3a-cb2659270843"/>
    <xsd:import namespace="42b185ab-f8e4-438d-be19-c3ffc251a91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a9acf86993974d6881787d5055a57c95" minOccurs="0"/>
                <xsd:element ref="ns3:Dokumentstatu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aa11b-4b86-4762-aa3a-cb26592708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37665c5-3ca7-4795-88ab-da03b1b23d36}" ma:internalName="TaxCatchAll" ma:showField="CatchAllData" ma:web="953aa11b-4b86-4762-aa3a-cb26592708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185ab-f8e4-438d-be19-c3ffc251a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a9acf86993974d6881787d5055a57c95" ma:index="20" nillable="true" ma:displayName="a9acf86993974d6881787d5055a57c95" ma:hidden="true" ma:internalName="a9acf86993974d6881787d5055a57c95">
      <xsd:simpleType>
        <xsd:restriction base="dms:Text"/>
      </xsd:simpleType>
    </xsd:element>
    <xsd:element name="Dokumentstatus" ma:index="21" nillable="true" ma:displayName="Dokumentstatus" ma:description="Oppgi status på dokumentet" ma:format="Dropdown" ma:internalName="Dokumentstatus">
      <xsd:simpleType>
        <xsd:restriction base="dms:Choice">
          <xsd:enumeration value="Ikke startet"/>
          <xsd:enumeration value="Under arbeid"/>
          <xsd:enumeration value="Ferdig "/>
          <xsd:enumeration value="Godkjent "/>
          <xsd:enumeration value="Til arkiv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20736138-84a5-4e7d-b28a-5d3c7d0b4c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18A9F6-D72C-4E80-9062-BFA31DD3ED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AFFEE4-C784-4F25-AF35-D2C36EFA5D09}">
  <ds:schemaRefs>
    <ds:schemaRef ds:uri="http://schemas.openxmlformats.org/package/2006/metadata/core-properties"/>
    <ds:schemaRef ds:uri="953aa11b-4b86-4762-aa3a-cb2659270843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42b185ab-f8e4-438d-be19-c3ffc251a91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1588527-AAF8-4381-98D5-0CB4A155B0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aa11b-4b86-4762-aa3a-cb2659270843"/>
    <ds:schemaRef ds:uri="42b185ab-f8e4-438d-be19-c3ffc251a9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Mal-presentasjon-bm</Template>
  <TotalTime>1553</TotalTime>
  <Words>1269</Words>
  <Application>Microsoft Office PowerPoint</Application>
  <PresentationFormat>Widescreen</PresentationFormat>
  <Paragraphs>113</Paragraphs>
  <Slides>19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Courier New</vt:lpstr>
      <vt:lpstr>Symbol</vt:lpstr>
      <vt:lpstr>Times New Roman</vt:lpstr>
      <vt:lpstr>Office-tema</vt:lpstr>
      <vt:lpstr>Organisasjonsbygging</vt:lpstr>
      <vt:lpstr>Læringsmål</vt:lpstr>
      <vt:lpstr>Innhold</vt:lpstr>
      <vt:lpstr>Medlemspleie</vt:lpstr>
      <vt:lpstr>Hvordan jobbe med medlemspleie?</vt:lpstr>
      <vt:lpstr>Diskusjon</vt:lpstr>
      <vt:lpstr>Verving av medlemmer</vt:lpstr>
      <vt:lpstr>Tips til planlegging av verving</vt:lpstr>
      <vt:lpstr>Hvor og når skal man verve?</vt:lpstr>
      <vt:lpstr>Verving på 1-2-3</vt:lpstr>
      <vt:lpstr>Diskusjon</vt:lpstr>
      <vt:lpstr>Caseoppgave</vt:lpstr>
      <vt:lpstr>Purreringing</vt:lpstr>
      <vt:lpstr>Tips til purreringing</vt:lpstr>
      <vt:lpstr>Diskusjon </vt:lpstr>
      <vt:lpstr>Caseoppgave</vt:lpstr>
      <vt:lpstr>Starte opp lokallag</vt:lpstr>
      <vt:lpstr>Diskusjon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Frida Aune Borstad</dc:creator>
  <cp:lastModifiedBy>Frida Aune Borstad</cp:lastModifiedBy>
  <cp:revision>179</cp:revision>
  <dcterms:created xsi:type="dcterms:W3CDTF">2024-03-14T14:35:53Z</dcterms:created>
  <dcterms:modified xsi:type="dcterms:W3CDTF">2024-09-29T11:33:58Z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0x0101001EF4818073E651458E5E9888559DE23A</vt:lpwstr>
  </property>
  <property fmtid="{D5CDD505-2E9C-101B-9397-08002B2CF9AE}" pid="3" name="Order">
    <vt:r8>3838100</vt:r8>
  </property>
  <property fmtid="{D5CDD505-2E9C-101B-9397-08002B2CF9AE}" pid="4" name="MediaServiceImageTags">
    <vt:lpwstr/>
  </property>
</Properties>
</file>