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09_F7E33E95.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4"/>
  </p:sldMasterIdLst>
  <p:notesMasterIdLst>
    <p:notesMasterId r:id="rId22"/>
  </p:notesMasterIdLst>
  <p:sldIdLst>
    <p:sldId id="256" r:id="rId5"/>
    <p:sldId id="257"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59" r:id="rId19"/>
    <p:sldId id="274" r:id="rId20"/>
    <p:sldId id="273"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04EE83-D3CF-AFDD-021C-ADF6CA0E26C3}" name="Sindre Humberset" initials="SH" userId="S::sindre.humberset@neitileu.no::8df878b8-8761-4256-96bb-61cd57efd0b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AC510B-1253-D760-755D-361CFD94B564}" v="75" dt="2023-06-22T11:43:05.161"/>
    <p1510:client id="{84B63AB5-0D36-EB4A-0859-6229AEF7C06A}" v="3" dt="2023-05-23T09:08:55.129"/>
    <p1510:client id="{88C4B276-C53B-E4AD-3B20-2152F489A25D}" v="142" dt="2023-06-01T09:35:32.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729" autoAdjust="0"/>
  </p:normalViewPr>
  <p:slideViewPr>
    <p:cSldViewPr snapToGrid="0">
      <p:cViewPr varScale="1">
        <p:scale>
          <a:sx n="61" d="100"/>
          <a:sy n="61" d="100"/>
        </p:scale>
        <p:origin x="16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dre Humberset" userId="S::sindre.humberset@neitileu.no::8df878b8-8761-4256-96bb-61cd57efd0bc" providerId="AD" clId="Web-{BEE07B48-B5CA-52FD-C94D-8D5E5E5D3500}"/>
    <pc:docChg chg="mod">
      <pc:chgData name="Sindre Humberset" userId="S::sindre.humberset@neitileu.no::8df878b8-8761-4256-96bb-61cd57efd0bc" providerId="AD" clId="Web-{BEE07B48-B5CA-52FD-C94D-8D5E5E5D3500}" dt="2023-05-10T08:08:26.737" v="1"/>
      <pc:docMkLst>
        <pc:docMk/>
      </pc:docMkLst>
      <pc:sldChg chg="addCm">
        <pc:chgData name="Sindre Humberset" userId="S::sindre.humberset@neitileu.no::8df878b8-8761-4256-96bb-61cd57efd0bc" providerId="AD" clId="Web-{BEE07B48-B5CA-52FD-C94D-8D5E5E5D3500}" dt="2023-05-10T08:08:26.737" v="1"/>
        <pc:sldMkLst>
          <pc:docMk/>
          <pc:sldMk cId="4158865045" sldId="265"/>
        </pc:sldMkLst>
        <pc:extLst>
          <p:ext xmlns:p="http://schemas.openxmlformats.org/presentationml/2006/main" uri="{D6D511B9-2390-475A-947B-AFAB55BFBCF1}">
            <pc226:cmChg xmlns:pc226="http://schemas.microsoft.com/office/powerpoint/2022/06/main/command" chg="add">
              <pc226:chgData name="Sindre Humberset" userId="S::sindre.humberset@neitileu.no::8df878b8-8761-4256-96bb-61cd57efd0bc" providerId="AD" clId="Web-{BEE07B48-B5CA-52FD-C94D-8D5E5E5D3500}" dt="2023-05-10T08:08:26.737" v="1"/>
              <pc2:cmMkLst xmlns:pc2="http://schemas.microsoft.com/office/powerpoint/2019/9/main/command">
                <pc:docMk/>
                <pc:sldMk cId="4158865045" sldId="265"/>
                <pc2:cmMk id="{E0A9FC8F-077D-4577-84C9-4E98A84DD6AB}"/>
              </pc2:cmMkLst>
            </pc226:cmChg>
          </p:ext>
        </pc:extLst>
      </pc:sldChg>
    </pc:docChg>
  </pc:docChgLst>
  <pc:docChgLst>
    <pc:chgData name="Sindre Humberset" userId="S::sindre.humberset@neitileu.no::8df878b8-8761-4256-96bb-61cd57efd0bc" providerId="AD" clId="Web-{88C4B276-C53B-E4AD-3B20-2152F489A25D}"/>
    <pc:docChg chg="addSld delSld modSld">
      <pc:chgData name="Sindre Humberset" userId="S::sindre.humberset@neitileu.no::8df878b8-8761-4256-96bb-61cd57efd0bc" providerId="AD" clId="Web-{88C4B276-C53B-E4AD-3B20-2152F489A25D}" dt="2023-06-01T09:35:32.837" v="130" actId="1076"/>
      <pc:docMkLst>
        <pc:docMk/>
      </pc:docMkLst>
      <pc:sldChg chg="addSp delSp modSp">
        <pc:chgData name="Sindre Humberset" userId="S::sindre.humberset@neitileu.no::8df878b8-8761-4256-96bb-61cd57efd0bc" providerId="AD" clId="Web-{88C4B276-C53B-E4AD-3B20-2152F489A25D}" dt="2023-06-01T09:35:32.837" v="130" actId="1076"/>
        <pc:sldMkLst>
          <pc:docMk/>
          <pc:sldMk cId="2125138103" sldId="259"/>
        </pc:sldMkLst>
        <pc:picChg chg="del">
          <ac:chgData name="Sindre Humberset" userId="S::sindre.humberset@neitileu.no::8df878b8-8761-4256-96bb-61cd57efd0bc" providerId="AD" clId="Web-{88C4B276-C53B-E4AD-3B20-2152F489A25D}" dt="2023-06-01T09:35:25.696" v="127"/>
          <ac:picMkLst>
            <pc:docMk/>
            <pc:sldMk cId="2125138103" sldId="259"/>
            <ac:picMk id="3" creationId="{0B42DAEF-666E-45D2-B8B7-42BA79A66FA4}"/>
          </ac:picMkLst>
        </pc:picChg>
        <pc:picChg chg="mod">
          <ac:chgData name="Sindre Humberset" userId="S::sindre.humberset@neitileu.no::8df878b8-8761-4256-96bb-61cd57efd0bc" providerId="AD" clId="Web-{88C4B276-C53B-E4AD-3B20-2152F489A25D}" dt="2023-06-01T09:35:32.837" v="130" actId="1076"/>
          <ac:picMkLst>
            <pc:docMk/>
            <pc:sldMk cId="2125138103" sldId="259"/>
            <ac:picMk id="4" creationId="{A1B8740F-0AFB-4214-9DB1-A5DC13155F19}"/>
          </ac:picMkLst>
        </pc:picChg>
        <pc:picChg chg="add mod">
          <ac:chgData name="Sindre Humberset" userId="S::sindre.humberset@neitileu.no::8df878b8-8761-4256-96bb-61cd57efd0bc" providerId="AD" clId="Web-{88C4B276-C53B-E4AD-3B20-2152F489A25D}" dt="2023-06-01T09:35:30.525" v="129"/>
          <ac:picMkLst>
            <pc:docMk/>
            <pc:sldMk cId="2125138103" sldId="259"/>
            <ac:picMk id="5" creationId="{A4B8E715-A425-2779-5F95-9ABD5CAAAFC5}"/>
          </ac:picMkLst>
        </pc:picChg>
      </pc:sldChg>
      <pc:sldChg chg="addSp delSp modSp modCm">
        <pc:chgData name="Sindre Humberset" userId="S::sindre.humberset@neitileu.no::8df878b8-8761-4256-96bb-61cd57efd0bc" providerId="AD" clId="Web-{88C4B276-C53B-E4AD-3B20-2152F489A25D}" dt="2023-06-01T08:47:07.734" v="6"/>
        <pc:sldMkLst>
          <pc:docMk/>
          <pc:sldMk cId="4158865045" sldId="265"/>
        </pc:sldMkLst>
        <pc:picChg chg="add mod">
          <ac:chgData name="Sindre Humberset" userId="S::sindre.humberset@neitileu.no::8df878b8-8761-4256-96bb-61cd57efd0bc" providerId="AD" clId="Web-{88C4B276-C53B-E4AD-3B20-2152F489A25D}" dt="2023-06-01T08:46:58.797" v="5"/>
          <ac:picMkLst>
            <pc:docMk/>
            <pc:sldMk cId="4158865045" sldId="265"/>
            <ac:picMk id="3" creationId="{7800276B-BE10-4882-5A19-FDAE07FBB120}"/>
          </ac:picMkLst>
        </pc:picChg>
        <pc:picChg chg="del">
          <ac:chgData name="Sindre Humberset" userId="S::sindre.humberset@neitileu.no::8df878b8-8761-4256-96bb-61cd57efd0bc" providerId="AD" clId="Web-{88C4B276-C53B-E4AD-3B20-2152F489A25D}" dt="2023-06-01T08:46:32.656" v="3"/>
          <ac:picMkLst>
            <pc:docMk/>
            <pc:sldMk cId="4158865045" sldId="265"/>
            <ac:picMk id="4" creationId="{AE5CC689-FD80-405F-A4F6-7E4116D8200A}"/>
          </ac:picMkLst>
        </pc:picChg>
        <pc:extLst>
          <p:ext xmlns:p="http://schemas.openxmlformats.org/presentationml/2006/main" uri="{D6D511B9-2390-475A-947B-AFAB55BFBCF1}">
            <pc226:cmChg xmlns:pc226="http://schemas.microsoft.com/office/powerpoint/2022/06/main/command" chg="mod">
              <pc226:chgData name="Sindre Humberset" userId="S::sindre.humberset@neitileu.no::8df878b8-8761-4256-96bb-61cd57efd0bc" providerId="AD" clId="Web-{88C4B276-C53B-E4AD-3B20-2152F489A25D}" dt="2023-06-01T08:47:07.734" v="6"/>
              <pc2:cmMkLst xmlns:pc2="http://schemas.microsoft.com/office/powerpoint/2019/9/main/command">
                <pc:docMk/>
                <pc:sldMk cId="4158865045" sldId="265"/>
                <pc2:cmMk id="{E0A9FC8F-077D-4577-84C9-4E98A84DD6AB}"/>
              </pc2:cmMkLst>
            </pc226:cmChg>
          </p:ext>
        </pc:extLst>
      </pc:sldChg>
      <pc:sldChg chg="addSp delSp modSp">
        <pc:chgData name="Sindre Humberset" userId="S::sindre.humberset@neitileu.no::8df878b8-8761-4256-96bb-61cd57efd0bc" providerId="AD" clId="Web-{88C4B276-C53B-E4AD-3B20-2152F489A25D}" dt="2023-06-01T09:00:24.832" v="28"/>
        <pc:sldMkLst>
          <pc:docMk/>
          <pc:sldMk cId="3446795057" sldId="266"/>
        </pc:sldMkLst>
        <pc:picChg chg="del">
          <ac:chgData name="Sindre Humberset" userId="S::sindre.humberset@neitileu.no::8df878b8-8761-4256-96bb-61cd57efd0bc" providerId="AD" clId="Web-{88C4B276-C53B-E4AD-3B20-2152F489A25D}" dt="2023-06-01T08:58:33.736" v="14"/>
          <ac:picMkLst>
            <pc:docMk/>
            <pc:sldMk cId="3446795057" sldId="266"/>
            <ac:picMk id="3" creationId="{978F1DB3-B059-4B7B-B117-932BD4D02A9F}"/>
          </ac:picMkLst>
        </pc:picChg>
        <pc:picChg chg="mod">
          <ac:chgData name="Sindre Humberset" userId="S::sindre.humberset@neitileu.no::8df878b8-8761-4256-96bb-61cd57efd0bc" providerId="AD" clId="Web-{88C4B276-C53B-E4AD-3B20-2152F489A25D}" dt="2023-06-01T09:00:10.769" v="25"/>
          <ac:picMkLst>
            <pc:docMk/>
            <pc:sldMk cId="3446795057" sldId="266"/>
            <ac:picMk id="4" creationId="{5FF116F4-B885-4D76-AF48-DA884A1E8B58}"/>
          </ac:picMkLst>
        </pc:picChg>
        <pc:picChg chg="del">
          <ac:chgData name="Sindre Humberset" userId="S::sindre.humberset@neitileu.no::8df878b8-8761-4256-96bb-61cd57efd0bc" providerId="AD" clId="Web-{88C4B276-C53B-E4AD-3B20-2152F489A25D}" dt="2023-06-01T08:59:22.628" v="18"/>
          <ac:picMkLst>
            <pc:docMk/>
            <pc:sldMk cId="3446795057" sldId="266"/>
            <ac:picMk id="5" creationId="{B0945C42-92AF-4576-9813-954EE1176CB4}"/>
          </ac:picMkLst>
        </pc:picChg>
        <pc:picChg chg="mod">
          <ac:chgData name="Sindre Humberset" userId="S::sindre.humberset@neitileu.no::8df878b8-8761-4256-96bb-61cd57efd0bc" providerId="AD" clId="Web-{88C4B276-C53B-E4AD-3B20-2152F489A25D}" dt="2023-06-01T09:00:24.832" v="28"/>
          <ac:picMkLst>
            <pc:docMk/>
            <pc:sldMk cId="3446795057" sldId="266"/>
            <ac:picMk id="6" creationId="{51512EE9-483E-42D9-ABB1-77547A9931BC}"/>
          </ac:picMkLst>
        </pc:picChg>
        <pc:picChg chg="add del">
          <ac:chgData name="Sindre Humberset" userId="S::sindre.humberset@neitileu.no::8df878b8-8761-4256-96bb-61cd57efd0bc" providerId="AD" clId="Web-{88C4B276-C53B-E4AD-3B20-2152F489A25D}" dt="2023-06-01T08:57:47.985" v="10"/>
          <ac:picMkLst>
            <pc:docMk/>
            <pc:sldMk cId="3446795057" sldId="266"/>
            <ac:picMk id="7" creationId="{FA8630B2-19CB-8292-777B-1DC543780F6E}"/>
          </ac:picMkLst>
        </pc:picChg>
        <pc:picChg chg="add mod ord">
          <ac:chgData name="Sindre Humberset" userId="S::sindre.humberset@neitileu.no::8df878b8-8761-4256-96bb-61cd57efd0bc" providerId="AD" clId="Web-{88C4B276-C53B-E4AD-3B20-2152F489A25D}" dt="2023-06-01T08:59:58.441" v="23"/>
          <ac:picMkLst>
            <pc:docMk/>
            <pc:sldMk cId="3446795057" sldId="266"/>
            <ac:picMk id="8" creationId="{7C6079BA-2BE7-B909-6CFE-399164A2AA7B}"/>
          </ac:picMkLst>
        </pc:picChg>
        <pc:picChg chg="add mod ord">
          <ac:chgData name="Sindre Humberset" userId="S::sindre.humberset@neitileu.no::8df878b8-8761-4256-96bb-61cd57efd0bc" providerId="AD" clId="Web-{88C4B276-C53B-E4AD-3B20-2152F489A25D}" dt="2023-06-01T09:00:06.269" v="24"/>
          <ac:picMkLst>
            <pc:docMk/>
            <pc:sldMk cId="3446795057" sldId="266"/>
            <ac:picMk id="9" creationId="{74BD8BCA-1E34-C164-A6FF-58C0883C9AF0}"/>
          </ac:picMkLst>
        </pc:picChg>
      </pc:sldChg>
      <pc:sldChg chg="addSp delSp modSp">
        <pc:chgData name="Sindre Humberset" userId="S::sindre.humberset@neitileu.no::8df878b8-8761-4256-96bb-61cd57efd0bc" providerId="AD" clId="Web-{88C4B276-C53B-E4AD-3B20-2152F489A25D}" dt="2023-06-01T09:07:22.358" v="55"/>
        <pc:sldMkLst>
          <pc:docMk/>
          <pc:sldMk cId="2042028665" sldId="267"/>
        </pc:sldMkLst>
        <pc:picChg chg="del">
          <ac:chgData name="Sindre Humberset" userId="S::sindre.humberset@neitileu.no::8df878b8-8761-4256-96bb-61cd57efd0bc" providerId="AD" clId="Web-{88C4B276-C53B-E4AD-3B20-2152F489A25D}" dt="2023-06-01T09:05:04.058" v="33"/>
          <ac:picMkLst>
            <pc:docMk/>
            <pc:sldMk cId="2042028665" sldId="267"/>
            <ac:picMk id="3" creationId="{2B2575FB-E065-426B-B6E8-037B28006E44}"/>
          </ac:picMkLst>
        </pc:picChg>
        <pc:picChg chg="del">
          <ac:chgData name="Sindre Humberset" userId="S::sindre.humberset@neitileu.no::8df878b8-8761-4256-96bb-61cd57efd0bc" providerId="AD" clId="Web-{88C4B276-C53B-E4AD-3B20-2152F489A25D}" dt="2023-06-01T09:06:54.732" v="48"/>
          <ac:picMkLst>
            <pc:docMk/>
            <pc:sldMk cId="2042028665" sldId="267"/>
            <ac:picMk id="4" creationId="{AEF36330-479D-488C-8CEC-B6F5091E7151}"/>
          </ac:picMkLst>
        </pc:picChg>
        <pc:picChg chg="del">
          <ac:chgData name="Sindre Humberset" userId="S::sindre.humberset@neitileu.no::8df878b8-8761-4256-96bb-61cd57efd0bc" providerId="AD" clId="Web-{88C4B276-C53B-E4AD-3B20-2152F489A25D}" dt="2023-06-01T09:06:14.075" v="43"/>
          <ac:picMkLst>
            <pc:docMk/>
            <pc:sldMk cId="2042028665" sldId="267"/>
            <ac:picMk id="5" creationId="{E4C5C042-5A45-4D0D-8692-B8C391AEB85B}"/>
          </ac:picMkLst>
        </pc:picChg>
        <pc:picChg chg="del">
          <ac:chgData name="Sindre Humberset" userId="S::sindre.humberset@neitileu.no::8df878b8-8761-4256-96bb-61cd57efd0bc" providerId="AD" clId="Web-{88C4B276-C53B-E4AD-3B20-2152F489A25D}" dt="2023-06-01T09:05:40.652" v="38"/>
          <ac:picMkLst>
            <pc:docMk/>
            <pc:sldMk cId="2042028665" sldId="267"/>
            <ac:picMk id="6" creationId="{6BCF7392-4080-4759-A22F-EB5024233877}"/>
          </ac:picMkLst>
        </pc:picChg>
        <pc:picChg chg="add mod ord">
          <ac:chgData name="Sindre Humberset" userId="S::sindre.humberset@neitileu.no::8df878b8-8761-4256-96bb-61cd57efd0bc" providerId="AD" clId="Web-{88C4B276-C53B-E4AD-3B20-2152F489A25D}" dt="2023-06-01T09:07:18.077" v="53"/>
          <ac:picMkLst>
            <pc:docMk/>
            <pc:sldMk cId="2042028665" sldId="267"/>
            <ac:picMk id="7" creationId="{3F70C9AB-9AC4-409B-210E-0581A067877B}"/>
          </ac:picMkLst>
        </pc:picChg>
        <pc:picChg chg="add mod">
          <ac:chgData name="Sindre Humberset" userId="S::sindre.humberset@neitileu.no::8df878b8-8761-4256-96bb-61cd57efd0bc" providerId="AD" clId="Web-{88C4B276-C53B-E4AD-3B20-2152F489A25D}" dt="2023-06-01T09:07:22.358" v="55"/>
          <ac:picMkLst>
            <pc:docMk/>
            <pc:sldMk cId="2042028665" sldId="267"/>
            <ac:picMk id="8" creationId="{909BB834-46A2-6807-A91F-6521CC97C4AF}"/>
          </ac:picMkLst>
        </pc:picChg>
        <pc:picChg chg="add mod">
          <ac:chgData name="Sindre Humberset" userId="S::sindre.humberset@neitileu.no::8df878b8-8761-4256-96bb-61cd57efd0bc" providerId="AD" clId="Web-{88C4B276-C53B-E4AD-3B20-2152F489A25D}" dt="2023-06-01T09:07:20.514" v="54"/>
          <ac:picMkLst>
            <pc:docMk/>
            <pc:sldMk cId="2042028665" sldId="267"/>
            <ac:picMk id="9" creationId="{D88879B4-F064-18EE-37C7-E35E9D25A33E}"/>
          </ac:picMkLst>
        </pc:picChg>
      </pc:sldChg>
      <pc:sldChg chg="addSp delSp modSp">
        <pc:chgData name="Sindre Humberset" userId="S::sindre.humberset@neitileu.no::8df878b8-8761-4256-96bb-61cd57efd0bc" providerId="AD" clId="Web-{88C4B276-C53B-E4AD-3B20-2152F489A25D}" dt="2023-06-01T09:24:32.118" v="81" actId="1076"/>
        <pc:sldMkLst>
          <pc:docMk/>
          <pc:sldMk cId="3955038695" sldId="268"/>
        </pc:sldMkLst>
        <pc:picChg chg="del">
          <ac:chgData name="Sindre Humberset" userId="S::sindre.humberset@neitileu.no::8df878b8-8761-4256-96bb-61cd57efd0bc" providerId="AD" clId="Web-{88C4B276-C53B-E4AD-3B20-2152F489A25D}" dt="2023-06-01T09:22:41.928" v="61"/>
          <ac:picMkLst>
            <pc:docMk/>
            <pc:sldMk cId="3955038695" sldId="268"/>
            <ac:picMk id="3" creationId="{20E1C903-6D27-4CC1-B393-748A4737A9AE}"/>
          </ac:picMkLst>
        </pc:picChg>
        <pc:picChg chg="del mod">
          <ac:chgData name="Sindre Humberset" userId="S::sindre.humberset@neitileu.no::8df878b8-8761-4256-96bb-61cd57efd0bc" providerId="AD" clId="Web-{88C4B276-C53B-E4AD-3B20-2152F489A25D}" dt="2023-06-01T09:24:28.758" v="80"/>
          <ac:picMkLst>
            <pc:docMk/>
            <pc:sldMk cId="3955038695" sldId="268"/>
            <ac:picMk id="4" creationId="{A76BB662-CC65-4B39-A81D-163384DAE973}"/>
          </ac:picMkLst>
        </pc:picChg>
        <pc:picChg chg="del">
          <ac:chgData name="Sindre Humberset" userId="S::sindre.humberset@neitileu.no::8df878b8-8761-4256-96bb-61cd57efd0bc" providerId="AD" clId="Web-{88C4B276-C53B-E4AD-3B20-2152F489A25D}" dt="2023-06-01T09:23:45.460" v="69"/>
          <ac:picMkLst>
            <pc:docMk/>
            <pc:sldMk cId="3955038695" sldId="268"/>
            <ac:picMk id="5" creationId="{76E4BA2D-4C6B-4BA2-8997-F56A1B85B0DB}"/>
          </ac:picMkLst>
        </pc:picChg>
        <pc:picChg chg="add mod">
          <ac:chgData name="Sindre Humberset" userId="S::sindre.humberset@neitileu.no::8df878b8-8761-4256-96bb-61cd57efd0bc" providerId="AD" clId="Web-{88C4B276-C53B-E4AD-3B20-2152F489A25D}" dt="2023-06-01T09:24:15.336" v="77" actId="1076"/>
          <ac:picMkLst>
            <pc:docMk/>
            <pc:sldMk cId="3955038695" sldId="268"/>
            <ac:picMk id="6" creationId="{C9A9E22F-3335-FC38-1478-857C6B6EDCC4}"/>
          </ac:picMkLst>
        </pc:picChg>
        <pc:picChg chg="add mod">
          <ac:chgData name="Sindre Humberset" userId="S::sindre.humberset@neitileu.no::8df878b8-8761-4256-96bb-61cd57efd0bc" providerId="AD" clId="Web-{88C4B276-C53B-E4AD-3B20-2152F489A25D}" dt="2023-06-01T09:24:32.118" v="81" actId="1076"/>
          <ac:picMkLst>
            <pc:docMk/>
            <pc:sldMk cId="3955038695" sldId="268"/>
            <ac:picMk id="7" creationId="{61FBCE27-D4B5-E49E-CF94-A66FE1F0E04A}"/>
          </ac:picMkLst>
        </pc:picChg>
        <pc:picChg chg="add mod">
          <ac:chgData name="Sindre Humberset" userId="S::sindre.humberset@neitileu.no::8df878b8-8761-4256-96bb-61cd57efd0bc" providerId="AD" clId="Web-{88C4B276-C53B-E4AD-3B20-2152F489A25D}" dt="2023-06-01T09:23:55.476" v="73"/>
          <ac:picMkLst>
            <pc:docMk/>
            <pc:sldMk cId="3955038695" sldId="268"/>
            <ac:picMk id="8" creationId="{9A322744-A236-9870-7418-0724B3B97EBF}"/>
          </ac:picMkLst>
        </pc:picChg>
      </pc:sldChg>
      <pc:sldChg chg="addSp delSp modSp">
        <pc:chgData name="Sindre Humberset" userId="S::sindre.humberset@neitileu.no::8df878b8-8761-4256-96bb-61cd57efd0bc" providerId="AD" clId="Web-{88C4B276-C53B-E4AD-3B20-2152F489A25D}" dt="2023-06-01T09:27:38.919" v="101" actId="1076"/>
        <pc:sldMkLst>
          <pc:docMk/>
          <pc:sldMk cId="4115532454" sldId="269"/>
        </pc:sldMkLst>
        <pc:picChg chg="del">
          <ac:chgData name="Sindre Humberset" userId="S::sindre.humberset@neitileu.no::8df878b8-8761-4256-96bb-61cd57efd0bc" providerId="AD" clId="Web-{88C4B276-C53B-E4AD-3B20-2152F489A25D}" dt="2023-06-01T09:25:52.229" v="86"/>
          <ac:picMkLst>
            <pc:docMk/>
            <pc:sldMk cId="4115532454" sldId="269"/>
            <ac:picMk id="3" creationId="{01791B76-114C-4BD8-96EA-4759778BCDA7}"/>
          </ac:picMkLst>
        </pc:picChg>
        <pc:picChg chg="del">
          <ac:chgData name="Sindre Humberset" userId="S::sindre.humberset@neitileu.no::8df878b8-8761-4256-96bb-61cd57efd0bc" providerId="AD" clId="Web-{88C4B276-C53B-E4AD-3B20-2152F489A25D}" dt="2023-06-01T09:26:32.589" v="92"/>
          <ac:picMkLst>
            <pc:docMk/>
            <pc:sldMk cId="4115532454" sldId="269"/>
            <ac:picMk id="4" creationId="{D4A4EFB0-C80B-411E-9E6D-5182A93EBB6C}"/>
          </ac:picMkLst>
        </pc:picChg>
        <pc:picChg chg="del">
          <ac:chgData name="Sindre Humberset" userId="S::sindre.humberset@neitileu.no::8df878b8-8761-4256-96bb-61cd57efd0bc" providerId="AD" clId="Web-{88C4B276-C53B-E4AD-3B20-2152F489A25D}" dt="2023-06-01T09:27:21.684" v="96"/>
          <ac:picMkLst>
            <pc:docMk/>
            <pc:sldMk cId="4115532454" sldId="269"/>
            <ac:picMk id="5" creationId="{AA47D7C8-B967-4F1B-924D-585121DA8459}"/>
          </ac:picMkLst>
        </pc:picChg>
        <pc:picChg chg="add mod">
          <ac:chgData name="Sindre Humberset" userId="S::sindre.humberset@neitileu.no::8df878b8-8761-4256-96bb-61cd57efd0bc" providerId="AD" clId="Web-{88C4B276-C53B-E4AD-3B20-2152F489A25D}" dt="2023-06-01T09:27:24.325" v="97"/>
          <ac:picMkLst>
            <pc:docMk/>
            <pc:sldMk cId="4115532454" sldId="269"/>
            <ac:picMk id="6" creationId="{BBE63C8C-52C0-4AC5-5122-9142DC8BEF4E}"/>
          </ac:picMkLst>
        </pc:picChg>
        <pc:picChg chg="add mod">
          <ac:chgData name="Sindre Humberset" userId="S::sindre.humberset@neitileu.no::8df878b8-8761-4256-96bb-61cd57efd0bc" providerId="AD" clId="Web-{88C4B276-C53B-E4AD-3B20-2152F489A25D}" dt="2023-06-01T09:27:38.919" v="101" actId="1076"/>
          <ac:picMkLst>
            <pc:docMk/>
            <pc:sldMk cId="4115532454" sldId="269"/>
            <ac:picMk id="7" creationId="{DBCED4A8-D2B1-8A06-6519-7632307DD5FD}"/>
          </ac:picMkLst>
        </pc:picChg>
        <pc:picChg chg="add mod">
          <ac:chgData name="Sindre Humberset" userId="S::sindre.humberset@neitileu.no::8df878b8-8761-4256-96bb-61cd57efd0bc" providerId="AD" clId="Web-{88C4B276-C53B-E4AD-3B20-2152F489A25D}" dt="2023-06-01T09:27:33.888" v="100" actId="1076"/>
          <ac:picMkLst>
            <pc:docMk/>
            <pc:sldMk cId="4115532454" sldId="269"/>
            <ac:picMk id="8" creationId="{3AEFF679-C931-ACA3-B75B-D077DD75E6FA}"/>
          </ac:picMkLst>
        </pc:picChg>
      </pc:sldChg>
      <pc:sldChg chg="addSp delSp modSp">
        <pc:chgData name="Sindre Humberset" userId="S::sindre.humberset@neitileu.no::8df878b8-8761-4256-96bb-61cd57efd0bc" providerId="AD" clId="Web-{88C4B276-C53B-E4AD-3B20-2152F489A25D}" dt="2023-06-01T09:29:53.610" v="114"/>
        <pc:sldMkLst>
          <pc:docMk/>
          <pc:sldMk cId="2357739569" sldId="270"/>
        </pc:sldMkLst>
        <pc:spChg chg="del">
          <ac:chgData name="Sindre Humberset" userId="S::sindre.humberset@neitileu.no::8df878b8-8761-4256-96bb-61cd57efd0bc" providerId="AD" clId="Web-{88C4B276-C53B-E4AD-3B20-2152F489A25D}" dt="2023-06-01T09:29:34.703" v="108"/>
          <ac:spMkLst>
            <pc:docMk/>
            <pc:sldMk cId="2357739569" sldId="270"/>
            <ac:spMk id="3" creationId="{20D31E16-A460-4289-BEDB-54221280769D}"/>
          </ac:spMkLst>
        </pc:spChg>
        <pc:picChg chg="del">
          <ac:chgData name="Sindre Humberset" userId="S::sindre.humberset@neitileu.no::8df878b8-8761-4256-96bb-61cd57efd0bc" providerId="AD" clId="Web-{88C4B276-C53B-E4AD-3B20-2152F489A25D}" dt="2023-06-01T09:29:31.109" v="106"/>
          <ac:picMkLst>
            <pc:docMk/>
            <pc:sldMk cId="2357739569" sldId="270"/>
            <ac:picMk id="4" creationId="{FC599E98-A366-4FFC-BA3E-DBA5EFAB24D5}"/>
          </ac:picMkLst>
        </pc:picChg>
        <pc:picChg chg="del">
          <ac:chgData name="Sindre Humberset" userId="S::sindre.humberset@neitileu.no::8df878b8-8761-4256-96bb-61cd57efd0bc" providerId="AD" clId="Web-{88C4B276-C53B-E4AD-3B20-2152F489A25D}" dt="2023-06-01T09:29:33.750" v="107"/>
          <ac:picMkLst>
            <pc:docMk/>
            <pc:sldMk cId="2357739569" sldId="270"/>
            <ac:picMk id="5" creationId="{9C3AFD35-FD9A-4EE9-8D38-38879FA26AF8}"/>
          </ac:picMkLst>
        </pc:picChg>
        <pc:picChg chg="add mod">
          <ac:chgData name="Sindre Humberset" userId="S::sindre.humberset@neitileu.no::8df878b8-8761-4256-96bb-61cd57efd0bc" providerId="AD" clId="Web-{88C4B276-C53B-E4AD-3B20-2152F489A25D}" dt="2023-06-01T09:29:53.563" v="113"/>
          <ac:picMkLst>
            <pc:docMk/>
            <pc:sldMk cId="2357739569" sldId="270"/>
            <ac:picMk id="6" creationId="{05C5C013-B065-20DF-3B67-BDDA8CB8243A}"/>
          </ac:picMkLst>
        </pc:picChg>
        <pc:picChg chg="add mod">
          <ac:chgData name="Sindre Humberset" userId="S::sindre.humberset@neitileu.no::8df878b8-8761-4256-96bb-61cd57efd0bc" providerId="AD" clId="Web-{88C4B276-C53B-E4AD-3B20-2152F489A25D}" dt="2023-06-01T09:29:53.610" v="114"/>
          <ac:picMkLst>
            <pc:docMk/>
            <pc:sldMk cId="2357739569" sldId="270"/>
            <ac:picMk id="7" creationId="{F0E80579-0A13-9F27-E50A-F87B8920325E}"/>
          </ac:picMkLst>
        </pc:picChg>
      </pc:sldChg>
      <pc:sldChg chg="addSp delSp modSp">
        <pc:chgData name="Sindre Humberset" userId="S::sindre.humberset@neitileu.no::8df878b8-8761-4256-96bb-61cd57efd0bc" providerId="AD" clId="Web-{88C4B276-C53B-E4AD-3B20-2152F489A25D}" dt="2023-06-01T09:33:55.382" v="117"/>
        <pc:sldMkLst>
          <pc:docMk/>
          <pc:sldMk cId="3330882942" sldId="271"/>
        </pc:sldMkLst>
        <pc:picChg chg="del">
          <ac:chgData name="Sindre Humberset" userId="S::sindre.humberset@neitileu.no::8df878b8-8761-4256-96bb-61cd57efd0bc" providerId="AD" clId="Web-{88C4B276-C53B-E4AD-3B20-2152F489A25D}" dt="2023-06-01T09:33:55.382" v="117"/>
          <ac:picMkLst>
            <pc:docMk/>
            <pc:sldMk cId="3330882942" sldId="271"/>
            <ac:picMk id="5" creationId="{1A798248-D1F0-4EE9-9003-AAB92B075E63}"/>
          </ac:picMkLst>
        </pc:picChg>
        <pc:picChg chg="add del mod">
          <ac:chgData name="Sindre Humberset" userId="S::sindre.humberset@neitileu.no::8df878b8-8761-4256-96bb-61cd57efd0bc" providerId="AD" clId="Web-{88C4B276-C53B-E4AD-3B20-2152F489A25D}" dt="2023-06-01T09:31:34.394" v="116"/>
          <ac:picMkLst>
            <pc:docMk/>
            <pc:sldMk cId="3330882942" sldId="271"/>
            <ac:picMk id="7" creationId="{B1F76C03-728B-38FE-3776-D9D67804ADC2}"/>
          </ac:picMkLst>
        </pc:picChg>
      </pc:sldChg>
      <pc:sldChg chg="addCm">
        <pc:chgData name="Sindre Humberset" userId="S::sindre.humberset@neitileu.no::8df878b8-8761-4256-96bb-61cd57efd0bc" providerId="AD" clId="Web-{88C4B276-C53B-E4AD-3B20-2152F489A25D}" dt="2023-06-01T08:57:27.734" v="8"/>
        <pc:sldMkLst>
          <pc:docMk/>
          <pc:sldMk cId="1572283306" sldId="272"/>
        </pc:sldMkLst>
        <pc:extLst>
          <p:ext xmlns:p="http://schemas.openxmlformats.org/presentationml/2006/main" uri="{D6D511B9-2390-475A-947B-AFAB55BFBCF1}">
            <pc226:cmChg xmlns:pc226="http://schemas.microsoft.com/office/powerpoint/2022/06/main/command" chg="add">
              <pc226:chgData name="Sindre Humberset" userId="S::sindre.humberset@neitileu.no::8df878b8-8761-4256-96bb-61cd57efd0bc" providerId="AD" clId="Web-{88C4B276-C53B-E4AD-3B20-2152F489A25D}" dt="2023-06-01T08:57:27.734" v="8"/>
              <pc2:cmMkLst xmlns:pc2="http://schemas.microsoft.com/office/powerpoint/2019/9/main/command">
                <pc:docMk/>
                <pc:sldMk cId="1572283306" sldId="272"/>
                <pc2:cmMk id="{025596A7-B78F-4DCF-9B22-6DD38C8A57DF}"/>
              </pc2:cmMkLst>
            </pc226:cmChg>
          </p:ext>
        </pc:extLst>
      </pc:sldChg>
      <pc:sldChg chg="del">
        <pc:chgData name="Sindre Humberset" userId="S::sindre.humberset@neitileu.no::8df878b8-8761-4256-96bb-61cd57efd0bc" providerId="AD" clId="Web-{88C4B276-C53B-E4AD-3B20-2152F489A25D}" dt="2023-06-01T08:55:49.435" v="7"/>
        <pc:sldMkLst>
          <pc:docMk/>
          <pc:sldMk cId="2154872767" sldId="274"/>
        </pc:sldMkLst>
      </pc:sldChg>
      <pc:sldChg chg="addSp delSp modSp add replId">
        <pc:chgData name="Sindre Humberset" userId="S::sindre.humberset@neitileu.no::8df878b8-8761-4256-96bb-61cd57efd0bc" providerId="AD" clId="Web-{88C4B276-C53B-E4AD-3B20-2152F489A25D}" dt="2023-06-01T09:35:02.055" v="124" actId="1076"/>
        <pc:sldMkLst>
          <pc:docMk/>
          <pc:sldMk cId="3107859081" sldId="274"/>
        </pc:sldMkLst>
        <pc:picChg chg="del">
          <ac:chgData name="Sindre Humberset" userId="S::sindre.humberset@neitileu.no::8df878b8-8761-4256-96bb-61cd57efd0bc" providerId="AD" clId="Web-{88C4B276-C53B-E4AD-3B20-2152F489A25D}" dt="2023-06-01T09:34:34.851" v="120"/>
          <ac:picMkLst>
            <pc:docMk/>
            <pc:sldMk cId="3107859081" sldId="274"/>
            <ac:picMk id="3" creationId="{60C332FE-C93E-4226-A8AE-74C5EFC3DF4D}"/>
          </ac:picMkLst>
        </pc:picChg>
        <pc:picChg chg="mod">
          <ac:chgData name="Sindre Humberset" userId="S::sindre.humberset@neitileu.no::8df878b8-8761-4256-96bb-61cd57efd0bc" providerId="AD" clId="Web-{88C4B276-C53B-E4AD-3B20-2152F489A25D}" dt="2023-06-01T09:35:02.055" v="124" actId="1076"/>
          <ac:picMkLst>
            <pc:docMk/>
            <pc:sldMk cId="3107859081" sldId="274"/>
            <ac:picMk id="4" creationId="{0327DFE9-DF8B-45C4-B973-73EEBE8F379D}"/>
          </ac:picMkLst>
        </pc:picChg>
        <pc:picChg chg="add mod">
          <ac:chgData name="Sindre Humberset" userId="S::sindre.humberset@neitileu.no::8df878b8-8761-4256-96bb-61cd57efd0bc" providerId="AD" clId="Web-{88C4B276-C53B-E4AD-3B20-2152F489A25D}" dt="2023-06-01T09:34:47.555" v="123"/>
          <ac:picMkLst>
            <pc:docMk/>
            <pc:sldMk cId="3107859081" sldId="274"/>
            <ac:picMk id="5" creationId="{5F0CCBB5-5196-B211-4D49-D1BB607165C9}"/>
          </ac:picMkLst>
        </pc:picChg>
      </pc:sldChg>
    </pc:docChg>
  </pc:docChgLst>
  <pc:docChgLst>
    <pc:chgData name="Frida Aune Borstad" userId="5bfc1410-7c08-4177-b324-ba9ce9d52253" providerId="ADAL" clId="{D097B206-EB22-4C0B-BCDE-FDEFB30A3D77}"/>
    <pc:docChg chg="custSel modSld">
      <pc:chgData name="Frida Aune Borstad" userId="5bfc1410-7c08-4177-b324-ba9ce9d52253" providerId="ADAL" clId="{D097B206-EB22-4C0B-BCDE-FDEFB30A3D77}" dt="2023-05-11T11:55:37.486" v="175" actId="20577"/>
      <pc:docMkLst>
        <pc:docMk/>
      </pc:docMkLst>
      <pc:sldChg chg="modNotesTx">
        <pc:chgData name="Frida Aune Borstad" userId="5bfc1410-7c08-4177-b324-ba9ce9d52253" providerId="ADAL" clId="{D097B206-EB22-4C0B-BCDE-FDEFB30A3D77}" dt="2023-05-11T11:44:54.296" v="7"/>
        <pc:sldMkLst>
          <pc:docMk/>
          <pc:sldMk cId="2041748704" sldId="257"/>
        </pc:sldMkLst>
      </pc:sldChg>
      <pc:sldChg chg="modNotesTx">
        <pc:chgData name="Frida Aune Borstad" userId="5bfc1410-7c08-4177-b324-ba9ce9d52253" providerId="ADAL" clId="{D097B206-EB22-4C0B-BCDE-FDEFB30A3D77}" dt="2023-05-11T11:45:52.028" v="36" actId="20577"/>
        <pc:sldMkLst>
          <pc:docMk/>
          <pc:sldMk cId="669887860" sldId="258"/>
        </pc:sldMkLst>
      </pc:sldChg>
      <pc:sldChg chg="modNotesTx">
        <pc:chgData name="Frida Aune Borstad" userId="5bfc1410-7c08-4177-b324-ba9ce9d52253" providerId="ADAL" clId="{D097B206-EB22-4C0B-BCDE-FDEFB30A3D77}" dt="2023-05-11T11:46:53.145" v="48"/>
        <pc:sldMkLst>
          <pc:docMk/>
          <pc:sldMk cId="3541825101" sldId="260"/>
        </pc:sldMkLst>
      </pc:sldChg>
      <pc:sldChg chg="modNotesTx">
        <pc:chgData name="Frida Aune Borstad" userId="5bfc1410-7c08-4177-b324-ba9ce9d52253" providerId="ADAL" clId="{D097B206-EB22-4C0B-BCDE-FDEFB30A3D77}" dt="2023-05-11T11:49:34.640" v="92"/>
        <pc:sldMkLst>
          <pc:docMk/>
          <pc:sldMk cId="1772627011" sldId="261"/>
        </pc:sldMkLst>
      </pc:sldChg>
      <pc:sldChg chg="modNotesTx">
        <pc:chgData name="Frida Aune Borstad" userId="5bfc1410-7c08-4177-b324-ba9ce9d52253" providerId="ADAL" clId="{D097B206-EB22-4C0B-BCDE-FDEFB30A3D77}" dt="2023-05-11T11:53:02.746" v="102" actId="20577"/>
        <pc:sldMkLst>
          <pc:docMk/>
          <pc:sldMk cId="1536685316" sldId="262"/>
        </pc:sldMkLst>
      </pc:sldChg>
      <pc:sldChg chg="modNotesTx">
        <pc:chgData name="Frida Aune Borstad" userId="5bfc1410-7c08-4177-b324-ba9ce9d52253" providerId="ADAL" clId="{D097B206-EB22-4C0B-BCDE-FDEFB30A3D77}" dt="2023-05-11T11:53:36.569" v="111" actId="20577"/>
        <pc:sldMkLst>
          <pc:docMk/>
          <pc:sldMk cId="4116830787" sldId="263"/>
        </pc:sldMkLst>
      </pc:sldChg>
      <pc:sldChg chg="modNotesTx">
        <pc:chgData name="Frida Aune Borstad" userId="5bfc1410-7c08-4177-b324-ba9ce9d52253" providerId="ADAL" clId="{D097B206-EB22-4C0B-BCDE-FDEFB30A3D77}" dt="2023-05-11T11:54:36.137" v="165" actId="20577"/>
        <pc:sldMkLst>
          <pc:docMk/>
          <pc:sldMk cId="3229285718" sldId="264"/>
        </pc:sldMkLst>
      </pc:sldChg>
      <pc:sldChg chg="modNotesTx">
        <pc:chgData name="Frida Aune Borstad" userId="5bfc1410-7c08-4177-b324-ba9ce9d52253" providerId="ADAL" clId="{D097B206-EB22-4C0B-BCDE-FDEFB30A3D77}" dt="2023-05-11T11:55:37.486" v="175" actId="20577"/>
        <pc:sldMkLst>
          <pc:docMk/>
          <pc:sldMk cId="4158865045" sldId="265"/>
        </pc:sldMkLst>
      </pc:sldChg>
    </pc:docChg>
  </pc:docChgLst>
  <pc:docChgLst>
    <pc:chgData name="Sindre Humberset" userId="S::sindre.humberset@neitileu.no::8df878b8-8761-4256-96bb-61cd57efd0bc" providerId="AD" clId="Web-{84B63AB5-0D36-EB4A-0859-6229AEF7C06A}"/>
    <pc:docChg chg="modSld">
      <pc:chgData name="Sindre Humberset" userId="S::sindre.humberset@neitileu.no::8df878b8-8761-4256-96bb-61cd57efd0bc" providerId="AD" clId="Web-{84B63AB5-0D36-EB4A-0859-6229AEF7C06A}" dt="2023-05-23T09:08:55.129" v="2" actId="20577"/>
      <pc:docMkLst>
        <pc:docMk/>
      </pc:docMkLst>
      <pc:sldChg chg="modSp">
        <pc:chgData name="Sindre Humberset" userId="S::sindre.humberset@neitileu.no::8df878b8-8761-4256-96bb-61cd57efd0bc" providerId="AD" clId="Web-{84B63AB5-0D36-EB4A-0859-6229AEF7C06A}" dt="2023-05-23T09:08:55.129" v="2" actId="20577"/>
        <pc:sldMkLst>
          <pc:docMk/>
          <pc:sldMk cId="694833408" sldId="256"/>
        </pc:sldMkLst>
        <pc:spChg chg="mod">
          <ac:chgData name="Sindre Humberset" userId="S::sindre.humberset@neitileu.no::8df878b8-8761-4256-96bb-61cd57efd0bc" providerId="AD" clId="Web-{84B63AB5-0D36-EB4A-0859-6229AEF7C06A}" dt="2023-05-23T09:08:55.129" v="2" actId="20577"/>
          <ac:spMkLst>
            <pc:docMk/>
            <pc:sldMk cId="694833408" sldId="256"/>
            <ac:spMk id="3" creationId="{B60CB2F8-625A-4C6B-9304-58E2F7164B2A}"/>
          </ac:spMkLst>
        </pc:spChg>
      </pc:sldChg>
    </pc:docChg>
  </pc:docChgLst>
  <pc:docChgLst>
    <pc:chgData name="Sindre Humberset" userId="S::sindre.humberset@neitileu.no::8df878b8-8761-4256-96bb-61cd57efd0bc" providerId="AD" clId="Web-{D8B0BEC4-A14A-46A8-CDF7-BF9261B1B256}"/>
    <pc:docChg chg="modSld">
      <pc:chgData name="Sindre Humberset" userId="S::sindre.humberset@neitileu.no::8df878b8-8761-4256-96bb-61cd57efd0bc" providerId="AD" clId="Web-{D8B0BEC4-A14A-46A8-CDF7-BF9261B1B256}" dt="2023-05-08T07:46:31.768" v="11" actId="20577"/>
      <pc:docMkLst>
        <pc:docMk/>
      </pc:docMkLst>
      <pc:sldChg chg="modSp">
        <pc:chgData name="Sindre Humberset" userId="S::sindre.humberset@neitileu.no::8df878b8-8761-4256-96bb-61cd57efd0bc" providerId="AD" clId="Web-{D8B0BEC4-A14A-46A8-CDF7-BF9261B1B256}" dt="2023-05-08T07:46:31.768" v="11" actId="20577"/>
        <pc:sldMkLst>
          <pc:docMk/>
          <pc:sldMk cId="694833408" sldId="256"/>
        </pc:sldMkLst>
        <pc:spChg chg="mod">
          <ac:chgData name="Sindre Humberset" userId="S::sindre.humberset@neitileu.no::8df878b8-8761-4256-96bb-61cd57efd0bc" providerId="AD" clId="Web-{D8B0BEC4-A14A-46A8-CDF7-BF9261B1B256}" dt="2023-05-08T07:46:31.768" v="11" actId="20577"/>
          <ac:spMkLst>
            <pc:docMk/>
            <pc:sldMk cId="694833408" sldId="256"/>
            <ac:spMk id="3" creationId="{B60CB2F8-625A-4C6B-9304-58E2F7164B2A}"/>
          </ac:spMkLst>
        </pc:spChg>
      </pc:sldChg>
    </pc:docChg>
  </pc:docChgLst>
  <pc:docChgLst>
    <pc:chgData name="Sindre Humberset" userId="S::sindre.humberset@neitileu.no::8df878b8-8761-4256-96bb-61cd57efd0bc" providerId="AD" clId="Web-{0F618B6A-8E25-9A1F-3352-DD2D041EF8B9}"/>
    <pc:docChg chg="modSld">
      <pc:chgData name="Sindre Humberset" userId="S::sindre.humberset@neitileu.no::8df878b8-8761-4256-96bb-61cd57efd0bc" providerId="AD" clId="Web-{0F618B6A-8E25-9A1F-3352-DD2D041EF8B9}" dt="2023-05-08T17:35:30.431" v="114"/>
      <pc:docMkLst>
        <pc:docMk/>
      </pc:docMkLst>
      <pc:sldChg chg="modSp">
        <pc:chgData name="Sindre Humberset" userId="S::sindre.humberset@neitileu.no::8df878b8-8761-4256-96bb-61cd57efd0bc" providerId="AD" clId="Web-{0F618B6A-8E25-9A1F-3352-DD2D041EF8B9}" dt="2023-05-08T16:46:03.294" v="0" actId="20577"/>
        <pc:sldMkLst>
          <pc:docMk/>
          <pc:sldMk cId="694833408" sldId="256"/>
        </pc:sldMkLst>
        <pc:spChg chg="mod">
          <ac:chgData name="Sindre Humberset" userId="S::sindre.humberset@neitileu.no::8df878b8-8761-4256-96bb-61cd57efd0bc" providerId="AD" clId="Web-{0F618B6A-8E25-9A1F-3352-DD2D041EF8B9}" dt="2023-05-08T16:46:03.294" v="0" actId="20577"/>
          <ac:spMkLst>
            <pc:docMk/>
            <pc:sldMk cId="694833408" sldId="256"/>
            <ac:spMk id="2" creationId="{D91D28CD-17CD-4580-B56C-238F688F3035}"/>
          </ac:spMkLst>
        </pc:spChg>
      </pc:sldChg>
      <pc:sldChg chg="addSp delSp modSp">
        <pc:chgData name="Sindre Humberset" userId="S::sindre.humberset@neitileu.no::8df878b8-8761-4256-96bb-61cd57efd0bc" providerId="AD" clId="Web-{0F618B6A-8E25-9A1F-3352-DD2D041EF8B9}" dt="2023-05-08T16:47:26.640" v="9" actId="1076"/>
        <pc:sldMkLst>
          <pc:docMk/>
          <pc:sldMk cId="2041748704" sldId="257"/>
        </pc:sldMkLst>
        <pc:picChg chg="add del">
          <ac:chgData name="Sindre Humberset" userId="S::sindre.humberset@neitileu.no::8df878b8-8761-4256-96bb-61cd57efd0bc" providerId="AD" clId="Web-{0F618B6A-8E25-9A1F-3352-DD2D041EF8B9}" dt="2023-05-08T16:47:06.811" v="5"/>
          <ac:picMkLst>
            <pc:docMk/>
            <pc:sldMk cId="2041748704" sldId="257"/>
            <ac:picMk id="2" creationId="{588E472A-42C6-4E46-8DF2-CC4146D5C956}"/>
          </ac:picMkLst>
        </pc:picChg>
        <pc:picChg chg="add del mod">
          <ac:chgData name="Sindre Humberset" userId="S::sindre.humberset@neitileu.no::8df878b8-8761-4256-96bb-61cd57efd0bc" providerId="AD" clId="Web-{0F618B6A-8E25-9A1F-3352-DD2D041EF8B9}" dt="2023-05-08T16:47:26.640" v="9" actId="1076"/>
          <ac:picMkLst>
            <pc:docMk/>
            <pc:sldMk cId="2041748704" sldId="257"/>
            <ac:picMk id="3" creationId="{FCDFF133-262B-B5D2-77A0-D23100C27F5F}"/>
          </ac:picMkLst>
        </pc:picChg>
      </pc:sldChg>
      <pc:sldChg chg="addSp delSp modSp">
        <pc:chgData name="Sindre Humberset" userId="S::sindre.humberset@neitileu.no::8df878b8-8761-4256-96bb-61cd57efd0bc" providerId="AD" clId="Web-{0F618B6A-8E25-9A1F-3352-DD2D041EF8B9}" dt="2023-05-08T16:52:58.414" v="19"/>
        <pc:sldMkLst>
          <pc:docMk/>
          <pc:sldMk cId="669887860" sldId="258"/>
        </pc:sldMkLst>
        <pc:picChg chg="del">
          <ac:chgData name="Sindre Humberset" userId="S::sindre.humberset@neitileu.no::8df878b8-8761-4256-96bb-61cd57efd0bc" providerId="AD" clId="Web-{0F618B6A-8E25-9A1F-3352-DD2D041EF8B9}" dt="2023-05-08T16:48:14.235" v="12"/>
          <ac:picMkLst>
            <pc:docMk/>
            <pc:sldMk cId="669887860" sldId="258"/>
            <ac:picMk id="4" creationId="{12C9BB50-9B82-45BF-B833-62FE4B41DEF9}"/>
          </ac:picMkLst>
        </pc:picChg>
        <pc:picChg chg="del">
          <ac:chgData name="Sindre Humberset" userId="S::sindre.humberset@neitileu.no::8df878b8-8761-4256-96bb-61cd57efd0bc" providerId="AD" clId="Web-{0F618B6A-8E25-9A1F-3352-DD2D041EF8B9}" dt="2023-05-08T16:49:54.440" v="15"/>
          <ac:picMkLst>
            <pc:docMk/>
            <pc:sldMk cId="669887860" sldId="258"/>
            <ac:picMk id="5" creationId="{D0ADD4ED-0AC4-4A4E-A26D-075516B3A4F0}"/>
          </ac:picMkLst>
        </pc:picChg>
        <pc:picChg chg="add mod">
          <ac:chgData name="Sindre Humberset" userId="S::sindre.humberset@neitileu.no::8df878b8-8761-4256-96bb-61cd57efd0bc" providerId="AD" clId="Web-{0F618B6A-8E25-9A1F-3352-DD2D041EF8B9}" dt="2023-05-08T16:48:19.907" v="13" actId="14100"/>
          <ac:picMkLst>
            <pc:docMk/>
            <pc:sldMk cId="669887860" sldId="258"/>
            <ac:picMk id="6" creationId="{ACA10D43-0649-0A18-AF8C-FF85A353D91A}"/>
          </ac:picMkLst>
        </pc:picChg>
        <pc:picChg chg="add mod">
          <ac:chgData name="Sindre Humberset" userId="S::sindre.humberset@neitileu.no::8df878b8-8761-4256-96bb-61cd57efd0bc" providerId="AD" clId="Web-{0F618B6A-8E25-9A1F-3352-DD2D041EF8B9}" dt="2023-05-08T16:52:58.414" v="19"/>
          <ac:picMkLst>
            <pc:docMk/>
            <pc:sldMk cId="669887860" sldId="258"/>
            <ac:picMk id="7" creationId="{5538C2AA-8248-AD84-A348-EF0FA3A542BE}"/>
          </ac:picMkLst>
        </pc:picChg>
      </pc:sldChg>
      <pc:sldChg chg="addSp delSp modSp">
        <pc:chgData name="Sindre Humberset" userId="S::sindre.humberset@neitileu.no::8df878b8-8761-4256-96bb-61cd57efd0bc" providerId="AD" clId="Web-{0F618B6A-8E25-9A1F-3352-DD2D041EF8B9}" dt="2023-05-08T17:20:33.346" v="38"/>
        <pc:sldMkLst>
          <pc:docMk/>
          <pc:sldMk cId="3541825101" sldId="260"/>
        </pc:sldMkLst>
        <pc:picChg chg="add mod">
          <ac:chgData name="Sindre Humberset" userId="S::sindre.humberset@neitileu.no::8df878b8-8761-4256-96bb-61cd57efd0bc" providerId="AD" clId="Web-{0F618B6A-8E25-9A1F-3352-DD2D041EF8B9}" dt="2023-05-08T17:19:08.736" v="31"/>
          <ac:picMkLst>
            <pc:docMk/>
            <pc:sldMk cId="3541825101" sldId="260"/>
            <ac:picMk id="2" creationId="{C98C0855-50EC-3795-78F5-337AC4714D5B}"/>
          </ac:picMkLst>
        </pc:picChg>
        <pc:picChg chg="del">
          <ac:chgData name="Sindre Humberset" userId="S::sindre.humberset@neitileu.no::8df878b8-8761-4256-96bb-61cd57efd0bc" providerId="AD" clId="Web-{0F618B6A-8E25-9A1F-3352-DD2D041EF8B9}" dt="2023-05-08T16:54:08.446" v="21"/>
          <ac:picMkLst>
            <pc:docMk/>
            <pc:sldMk cId="3541825101" sldId="260"/>
            <ac:picMk id="2" creationId="{F8FC3AAE-BF07-4B9C-8113-30E3CCFD531A}"/>
          </ac:picMkLst>
        </pc:picChg>
        <pc:picChg chg="del">
          <ac:chgData name="Sindre Humberset" userId="S::sindre.humberset@neitileu.no::8df878b8-8761-4256-96bb-61cd57efd0bc" providerId="AD" clId="Web-{0F618B6A-8E25-9A1F-3352-DD2D041EF8B9}" dt="2023-05-08T17:20:11.533" v="33"/>
          <ac:picMkLst>
            <pc:docMk/>
            <pc:sldMk cId="3541825101" sldId="260"/>
            <ac:picMk id="3" creationId="{0073CA14-D910-43EC-9517-F75D57F01196}"/>
          </ac:picMkLst>
        </pc:picChg>
        <pc:picChg chg="del">
          <ac:chgData name="Sindre Humberset" userId="S::sindre.humberset@neitileu.no::8df878b8-8761-4256-96bb-61cd57efd0bc" providerId="AD" clId="Web-{0F618B6A-8E25-9A1F-3352-DD2D041EF8B9}" dt="2023-05-08T17:18:15.282" v="25"/>
          <ac:picMkLst>
            <pc:docMk/>
            <pc:sldMk cId="3541825101" sldId="260"/>
            <ac:picMk id="4" creationId="{692AF7D0-ED80-48DC-A3D1-C189636F88CF}"/>
          </ac:picMkLst>
        </pc:picChg>
        <pc:picChg chg="add mod">
          <ac:chgData name="Sindre Humberset" userId="S::sindre.humberset@neitileu.no::8df878b8-8761-4256-96bb-61cd57efd0bc" providerId="AD" clId="Web-{0F618B6A-8E25-9A1F-3352-DD2D041EF8B9}" dt="2023-05-08T17:18:15.298" v="26"/>
          <ac:picMkLst>
            <pc:docMk/>
            <pc:sldMk cId="3541825101" sldId="260"/>
            <ac:picMk id="5" creationId="{81090B36-1772-57B5-8197-CEF34C12D55E}"/>
          </ac:picMkLst>
        </pc:picChg>
        <pc:picChg chg="add mod">
          <ac:chgData name="Sindre Humberset" userId="S::sindre.humberset@neitileu.no::8df878b8-8761-4256-96bb-61cd57efd0bc" providerId="AD" clId="Web-{0F618B6A-8E25-9A1F-3352-DD2D041EF8B9}" dt="2023-05-08T17:20:33.346" v="38"/>
          <ac:picMkLst>
            <pc:docMk/>
            <pc:sldMk cId="3541825101" sldId="260"/>
            <ac:picMk id="6" creationId="{E7B00C95-4813-250C-A029-D44EE59DD562}"/>
          </ac:picMkLst>
        </pc:picChg>
      </pc:sldChg>
      <pc:sldChg chg="addSp delSp modSp">
        <pc:chgData name="Sindre Humberset" userId="S::sindre.humberset@neitileu.no::8df878b8-8761-4256-96bb-61cd57efd0bc" providerId="AD" clId="Web-{0F618B6A-8E25-9A1F-3352-DD2D041EF8B9}" dt="2023-05-08T17:24:20.300" v="63"/>
        <pc:sldMkLst>
          <pc:docMk/>
          <pc:sldMk cId="1772627011" sldId="261"/>
        </pc:sldMkLst>
        <pc:spChg chg="mod">
          <ac:chgData name="Sindre Humberset" userId="S::sindre.humberset@neitileu.no::8df878b8-8761-4256-96bb-61cd57efd0bc" providerId="AD" clId="Web-{0F618B6A-8E25-9A1F-3352-DD2D041EF8B9}" dt="2023-05-08T17:22:03.612" v="52" actId="1076"/>
          <ac:spMkLst>
            <pc:docMk/>
            <pc:sldMk cId="1772627011" sldId="261"/>
            <ac:spMk id="6" creationId="{B9D24A22-8983-48AD-AEDD-E72914CD40C5}"/>
          </ac:spMkLst>
        </pc:spChg>
        <pc:picChg chg="del">
          <ac:chgData name="Sindre Humberset" userId="S::sindre.humberset@neitileu.no::8df878b8-8761-4256-96bb-61cd57efd0bc" providerId="AD" clId="Web-{0F618B6A-8E25-9A1F-3352-DD2D041EF8B9}" dt="2023-05-08T17:21:37.253" v="47"/>
          <ac:picMkLst>
            <pc:docMk/>
            <pc:sldMk cId="1772627011" sldId="261"/>
            <ac:picMk id="3" creationId="{E03AC999-6497-4712-BBA4-4A24F507ACDB}"/>
          </ac:picMkLst>
        </pc:picChg>
        <pc:picChg chg="mod">
          <ac:chgData name="Sindre Humberset" userId="S::sindre.humberset@neitileu.no::8df878b8-8761-4256-96bb-61cd57efd0bc" providerId="AD" clId="Web-{0F618B6A-8E25-9A1F-3352-DD2D041EF8B9}" dt="2023-05-08T17:24:03.457" v="61"/>
          <ac:picMkLst>
            <pc:docMk/>
            <pc:sldMk cId="1772627011" sldId="261"/>
            <ac:picMk id="4" creationId="{9B6645D8-A00E-475C-A403-0E98A26E744D}"/>
          </ac:picMkLst>
        </pc:picChg>
        <pc:picChg chg="mod">
          <ac:chgData name="Sindre Humberset" userId="S::sindre.humberset@neitileu.no::8df878b8-8761-4256-96bb-61cd57efd0bc" providerId="AD" clId="Web-{0F618B6A-8E25-9A1F-3352-DD2D041EF8B9}" dt="2023-05-08T17:24:20.300" v="63"/>
          <ac:picMkLst>
            <pc:docMk/>
            <pc:sldMk cId="1772627011" sldId="261"/>
            <ac:picMk id="5" creationId="{DCCD8B6C-0479-460F-AEEC-025D96273F27}"/>
          </ac:picMkLst>
        </pc:picChg>
        <pc:picChg chg="add mod">
          <ac:chgData name="Sindre Humberset" userId="S::sindre.humberset@neitileu.no::8df878b8-8761-4256-96bb-61cd57efd0bc" providerId="AD" clId="Web-{0F618B6A-8E25-9A1F-3352-DD2D041EF8B9}" dt="2023-05-08T17:22:33.018" v="57"/>
          <ac:picMkLst>
            <pc:docMk/>
            <pc:sldMk cId="1772627011" sldId="261"/>
            <ac:picMk id="7" creationId="{DE13C817-86F5-9551-BCFB-39CDDB015CCC}"/>
          </ac:picMkLst>
        </pc:picChg>
      </pc:sldChg>
      <pc:sldChg chg="addSp delSp modSp">
        <pc:chgData name="Sindre Humberset" userId="S::sindre.humberset@neitileu.no::8df878b8-8761-4256-96bb-61cd57efd0bc" providerId="AD" clId="Web-{0F618B6A-8E25-9A1F-3352-DD2D041EF8B9}" dt="2023-05-08T17:26:39.426" v="79"/>
        <pc:sldMkLst>
          <pc:docMk/>
          <pc:sldMk cId="1536685316" sldId="262"/>
        </pc:sldMkLst>
        <pc:spChg chg="mod">
          <ac:chgData name="Sindre Humberset" userId="S::sindre.humberset@neitileu.no::8df878b8-8761-4256-96bb-61cd57efd0bc" providerId="AD" clId="Web-{0F618B6A-8E25-9A1F-3352-DD2D041EF8B9}" dt="2023-05-08T17:25:14.879" v="68" actId="14100"/>
          <ac:spMkLst>
            <pc:docMk/>
            <pc:sldMk cId="1536685316" sldId="262"/>
            <ac:spMk id="2" creationId="{D37A20B9-70CC-49CB-A901-1C82437E1AD3}"/>
          </ac:spMkLst>
        </pc:spChg>
        <pc:picChg chg="del">
          <ac:chgData name="Sindre Humberset" userId="S::sindre.humberset@neitileu.no::8df878b8-8761-4256-96bb-61cd57efd0bc" providerId="AD" clId="Web-{0F618B6A-8E25-9A1F-3352-DD2D041EF8B9}" dt="2023-05-08T17:24:59.441" v="65"/>
          <ac:picMkLst>
            <pc:docMk/>
            <pc:sldMk cId="1536685316" sldId="262"/>
            <ac:picMk id="4" creationId="{46B40B2B-CC7D-4FCE-916B-ED76DA3C59F7}"/>
          </ac:picMkLst>
        </pc:picChg>
        <pc:picChg chg="del mod">
          <ac:chgData name="Sindre Humberset" userId="S::sindre.humberset@neitileu.no::8df878b8-8761-4256-96bb-61cd57efd0bc" providerId="AD" clId="Web-{0F618B6A-8E25-9A1F-3352-DD2D041EF8B9}" dt="2023-05-08T17:26:14.629" v="76"/>
          <ac:picMkLst>
            <pc:docMk/>
            <pc:sldMk cId="1536685316" sldId="262"/>
            <ac:picMk id="5" creationId="{1E385CC0-E44E-4538-AA61-C9A1C2F19D88}"/>
          </ac:picMkLst>
        </pc:picChg>
        <pc:picChg chg="add mod">
          <ac:chgData name="Sindre Humberset" userId="S::sindre.humberset@neitileu.no::8df878b8-8761-4256-96bb-61cd57efd0bc" providerId="AD" clId="Web-{0F618B6A-8E25-9A1F-3352-DD2D041EF8B9}" dt="2023-05-08T17:25:38.317" v="73"/>
          <ac:picMkLst>
            <pc:docMk/>
            <pc:sldMk cId="1536685316" sldId="262"/>
            <ac:picMk id="6" creationId="{1E69E674-C267-07A5-6941-D586549ED08D}"/>
          </ac:picMkLst>
        </pc:picChg>
        <pc:picChg chg="add mod">
          <ac:chgData name="Sindre Humberset" userId="S::sindre.humberset@neitileu.no::8df878b8-8761-4256-96bb-61cd57efd0bc" providerId="AD" clId="Web-{0F618B6A-8E25-9A1F-3352-DD2D041EF8B9}" dt="2023-05-08T17:26:39.426" v="79"/>
          <ac:picMkLst>
            <pc:docMk/>
            <pc:sldMk cId="1536685316" sldId="262"/>
            <ac:picMk id="7" creationId="{36D72815-54D4-5B24-FAA3-A5F70DEF6865}"/>
          </ac:picMkLst>
        </pc:picChg>
      </pc:sldChg>
      <pc:sldChg chg="addSp delSp modSp">
        <pc:chgData name="Sindre Humberset" userId="S::sindre.humberset@neitileu.no::8df878b8-8761-4256-96bb-61cd57efd0bc" providerId="AD" clId="Web-{0F618B6A-8E25-9A1F-3352-DD2D041EF8B9}" dt="2023-05-08T17:31:54.883" v="96"/>
        <pc:sldMkLst>
          <pc:docMk/>
          <pc:sldMk cId="4116830787" sldId="263"/>
        </pc:sldMkLst>
        <pc:spChg chg="mod">
          <ac:chgData name="Sindre Humberset" userId="S::sindre.humberset@neitileu.no::8df878b8-8761-4256-96bb-61cd57efd0bc" providerId="AD" clId="Web-{0F618B6A-8E25-9A1F-3352-DD2D041EF8B9}" dt="2023-05-08T17:30:50.398" v="95" actId="1076"/>
          <ac:spMkLst>
            <pc:docMk/>
            <pc:sldMk cId="4116830787" sldId="263"/>
            <ac:spMk id="3" creationId="{90106B44-CE85-4163-8833-2A3A9094FB14}"/>
          </ac:spMkLst>
        </pc:spChg>
        <pc:picChg chg="del">
          <ac:chgData name="Sindre Humberset" userId="S::sindre.humberset@neitileu.no::8df878b8-8761-4256-96bb-61cd57efd0bc" providerId="AD" clId="Web-{0F618B6A-8E25-9A1F-3352-DD2D041EF8B9}" dt="2023-05-08T17:28:09.177" v="81"/>
          <ac:picMkLst>
            <pc:docMk/>
            <pc:sldMk cId="4116830787" sldId="263"/>
            <ac:picMk id="2" creationId="{ACE75151-8168-47C0-86CD-DFA91AE67EE8}"/>
          </ac:picMkLst>
        </pc:picChg>
        <pc:picChg chg="add mod">
          <ac:chgData name="Sindre Humberset" userId="S::sindre.humberset@neitileu.no::8df878b8-8761-4256-96bb-61cd57efd0bc" providerId="AD" clId="Web-{0F618B6A-8E25-9A1F-3352-DD2D041EF8B9}" dt="2023-05-08T17:31:54.883" v="96"/>
          <ac:picMkLst>
            <pc:docMk/>
            <pc:sldMk cId="4116830787" sldId="263"/>
            <ac:picMk id="4" creationId="{D67F37A4-655A-664F-A672-8EC05E9C3901}"/>
          </ac:picMkLst>
        </pc:picChg>
      </pc:sldChg>
      <pc:sldChg chg="addSp delSp modSp">
        <pc:chgData name="Sindre Humberset" userId="S::sindre.humberset@neitileu.no::8df878b8-8761-4256-96bb-61cd57efd0bc" providerId="AD" clId="Web-{0F618B6A-8E25-9A1F-3352-DD2D041EF8B9}" dt="2023-05-08T17:34:33.009" v="109"/>
        <pc:sldMkLst>
          <pc:docMk/>
          <pc:sldMk cId="3229285718" sldId="264"/>
        </pc:sldMkLst>
        <pc:spChg chg="mod">
          <ac:chgData name="Sindre Humberset" userId="S::sindre.humberset@neitileu.no::8df878b8-8761-4256-96bb-61cd57efd0bc" providerId="AD" clId="Web-{0F618B6A-8E25-9A1F-3352-DD2D041EF8B9}" dt="2023-05-08T17:32:12.196" v="97" actId="20577"/>
          <ac:spMkLst>
            <pc:docMk/>
            <pc:sldMk cId="3229285718" sldId="264"/>
            <ac:spMk id="2" creationId="{8F1637B9-B074-41E3-AED3-15054023A050}"/>
          </ac:spMkLst>
        </pc:spChg>
        <pc:picChg chg="del">
          <ac:chgData name="Sindre Humberset" userId="S::sindre.humberset@neitileu.no::8df878b8-8761-4256-96bb-61cd57efd0bc" providerId="AD" clId="Web-{0F618B6A-8E25-9A1F-3352-DD2D041EF8B9}" dt="2023-05-08T17:32:50.008" v="99"/>
          <ac:picMkLst>
            <pc:docMk/>
            <pc:sldMk cId="3229285718" sldId="264"/>
            <ac:picMk id="3" creationId="{F0A6C09E-5E1F-4509-A1A2-0A95C4B013E6}"/>
          </ac:picMkLst>
        </pc:picChg>
        <pc:picChg chg="del">
          <ac:chgData name="Sindre Humberset" userId="S::sindre.humberset@neitileu.no::8df878b8-8761-4256-96bb-61cd57efd0bc" providerId="AD" clId="Web-{0F618B6A-8E25-9A1F-3352-DD2D041EF8B9}" dt="2023-05-08T17:34:05.696" v="104"/>
          <ac:picMkLst>
            <pc:docMk/>
            <pc:sldMk cId="3229285718" sldId="264"/>
            <ac:picMk id="4" creationId="{D4CF6752-B354-42E2-B26D-2FEF4E99D382}"/>
          </ac:picMkLst>
        </pc:picChg>
        <pc:picChg chg="add mod">
          <ac:chgData name="Sindre Humberset" userId="S::sindre.humberset@neitileu.no::8df878b8-8761-4256-96bb-61cd57efd0bc" providerId="AD" clId="Web-{0F618B6A-8E25-9A1F-3352-DD2D041EF8B9}" dt="2023-05-08T17:34:26.322" v="107" actId="14100"/>
          <ac:picMkLst>
            <pc:docMk/>
            <pc:sldMk cId="3229285718" sldId="264"/>
            <ac:picMk id="5" creationId="{3C65447A-EBF6-1AB0-E108-8152C5188C94}"/>
          </ac:picMkLst>
        </pc:picChg>
        <pc:picChg chg="add mod">
          <ac:chgData name="Sindre Humberset" userId="S::sindre.humberset@neitileu.no::8df878b8-8761-4256-96bb-61cd57efd0bc" providerId="AD" clId="Web-{0F618B6A-8E25-9A1F-3352-DD2D041EF8B9}" dt="2023-05-08T17:34:33.009" v="109"/>
          <ac:picMkLst>
            <pc:docMk/>
            <pc:sldMk cId="3229285718" sldId="264"/>
            <ac:picMk id="6" creationId="{4983FFF6-B6A7-D210-F540-ED2ED5377C58}"/>
          </ac:picMkLst>
        </pc:picChg>
      </pc:sldChg>
      <pc:sldChg chg="addSp delSp modSp">
        <pc:chgData name="Sindre Humberset" userId="S::sindre.humberset@neitileu.no::8df878b8-8761-4256-96bb-61cd57efd0bc" providerId="AD" clId="Web-{0F618B6A-8E25-9A1F-3352-DD2D041EF8B9}" dt="2023-05-08T17:35:30.431" v="114"/>
        <pc:sldMkLst>
          <pc:docMk/>
          <pc:sldMk cId="4158865045" sldId="265"/>
        </pc:sldMkLst>
        <pc:picChg chg="del">
          <ac:chgData name="Sindre Humberset" userId="S::sindre.humberset@neitileu.no::8df878b8-8761-4256-96bb-61cd57efd0bc" providerId="AD" clId="Web-{0F618B6A-8E25-9A1F-3352-DD2D041EF8B9}" dt="2023-05-08T17:35:19.822" v="111"/>
          <ac:picMkLst>
            <pc:docMk/>
            <pc:sldMk cId="4158865045" sldId="265"/>
            <ac:picMk id="3" creationId="{4AE73146-0441-4E68-844A-CAD053F22D9F}"/>
          </ac:picMkLst>
        </pc:picChg>
        <pc:picChg chg="add mod">
          <ac:chgData name="Sindre Humberset" userId="S::sindre.humberset@neitileu.no::8df878b8-8761-4256-96bb-61cd57efd0bc" providerId="AD" clId="Web-{0F618B6A-8E25-9A1F-3352-DD2D041EF8B9}" dt="2023-05-08T17:35:30.431" v="114"/>
          <ac:picMkLst>
            <pc:docMk/>
            <pc:sldMk cId="4158865045" sldId="265"/>
            <ac:picMk id="5" creationId="{E34935CF-D70D-9EBC-329C-552171D4C6BB}"/>
          </ac:picMkLst>
        </pc:picChg>
      </pc:sldChg>
    </pc:docChg>
  </pc:docChgLst>
  <pc:docChgLst>
    <pc:chgData name="Sindre Humberset" userId="S::sindre.humberset@neitileu.no::8df878b8-8761-4256-96bb-61cd57efd0bc" providerId="AD" clId="Web-{4AAC510B-1253-D760-755D-361CFD94B564}"/>
    <pc:docChg chg="delSld modSld sldOrd">
      <pc:chgData name="Sindre Humberset" userId="S::sindre.humberset@neitileu.no::8df878b8-8761-4256-96bb-61cd57efd0bc" providerId="AD" clId="Web-{4AAC510B-1253-D760-755D-361CFD94B564}" dt="2023-06-22T11:43:04.474" v="283" actId="20577"/>
      <pc:docMkLst>
        <pc:docMk/>
      </pc:docMkLst>
      <pc:sldChg chg="modSp">
        <pc:chgData name="Sindre Humberset" userId="S::sindre.humberset@neitileu.no::8df878b8-8761-4256-96bb-61cd57efd0bc" providerId="AD" clId="Web-{4AAC510B-1253-D760-755D-361CFD94B564}" dt="2023-06-22T11:43:04.474" v="283" actId="20577"/>
        <pc:sldMkLst>
          <pc:docMk/>
          <pc:sldMk cId="694833408" sldId="256"/>
        </pc:sldMkLst>
        <pc:spChg chg="mod">
          <ac:chgData name="Sindre Humberset" userId="S::sindre.humberset@neitileu.no::8df878b8-8761-4256-96bb-61cd57efd0bc" providerId="AD" clId="Web-{4AAC510B-1253-D760-755D-361CFD94B564}" dt="2023-06-22T11:43:04.474" v="283" actId="20577"/>
          <ac:spMkLst>
            <pc:docMk/>
            <pc:sldMk cId="694833408" sldId="256"/>
            <ac:spMk id="3" creationId="{B60CB2F8-625A-4C6B-9304-58E2F7164B2A}"/>
          </ac:spMkLst>
        </pc:spChg>
      </pc:sldChg>
      <pc:sldChg chg="modNotes">
        <pc:chgData name="Sindre Humberset" userId="S::sindre.humberset@neitileu.no::8df878b8-8761-4256-96bb-61cd57efd0bc" providerId="AD" clId="Web-{4AAC510B-1253-D760-755D-361CFD94B564}" dt="2023-06-21T12:57:24.145" v="4"/>
        <pc:sldMkLst>
          <pc:docMk/>
          <pc:sldMk cId="669887860" sldId="258"/>
        </pc:sldMkLst>
      </pc:sldChg>
      <pc:sldChg chg="ord modNotes">
        <pc:chgData name="Sindre Humberset" userId="S::sindre.humberset@neitileu.no::8df878b8-8761-4256-96bb-61cd57efd0bc" providerId="AD" clId="Web-{4AAC510B-1253-D760-755D-361CFD94B564}" dt="2023-06-21T13:26:55.276" v="186"/>
        <pc:sldMkLst>
          <pc:docMk/>
          <pc:sldMk cId="2125138103" sldId="259"/>
        </pc:sldMkLst>
      </pc:sldChg>
      <pc:sldChg chg="modNotes">
        <pc:chgData name="Sindre Humberset" userId="S::sindre.humberset@neitileu.no::8df878b8-8761-4256-96bb-61cd57efd0bc" providerId="AD" clId="Web-{4AAC510B-1253-D760-755D-361CFD94B564}" dt="2023-06-21T13:00:05.491" v="21"/>
        <pc:sldMkLst>
          <pc:docMk/>
          <pc:sldMk cId="1772627011" sldId="261"/>
        </pc:sldMkLst>
      </pc:sldChg>
      <pc:sldChg chg="modNotes">
        <pc:chgData name="Sindre Humberset" userId="S::sindre.humberset@neitileu.no::8df878b8-8761-4256-96bb-61cd57efd0bc" providerId="AD" clId="Web-{4AAC510B-1253-D760-755D-361CFD94B564}" dt="2023-06-21T13:00:45.773" v="23"/>
        <pc:sldMkLst>
          <pc:docMk/>
          <pc:sldMk cId="1536685316" sldId="262"/>
        </pc:sldMkLst>
      </pc:sldChg>
      <pc:sldChg chg="modNotes">
        <pc:chgData name="Sindre Humberset" userId="S::sindre.humberset@neitileu.no::8df878b8-8761-4256-96bb-61cd57efd0bc" providerId="AD" clId="Web-{4AAC510B-1253-D760-755D-361CFD94B564}" dt="2023-06-21T13:30:14.497" v="207"/>
        <pc:sldMkLst>
          <pc:docMk/>
          <pc:sldMk cId="4116830787" sldId="263"/>
        </pc:sldMkLst>
      </pc:sldChg>
      <pc:sldChg chg="modNotes">
        <pc:chgData name="Sindre Humberset" userId="S::sindre.humberset@neitileu.no::8df878b8-8761-4256-96bb-61cd57efd0bc" providerId="AD" clId="Web-{4AAC510B-1253-D760-755D-361CFD94B564}" dt="2023-06-21T13:05:47.057" v="35"/>
        <pc:sldMkLst>
          <pc:docMk/>
          <pc:sldMk cId="3229285718" sldId="264"/>
        </pc:sldMkLst>
      </pc:sldChg>
      <pc:sldChg chg="modNotes">
        <pc:chgData name="Sindre Humberset" userId="S::sindre.humberset@neitileu.no::8df878b8-8761-4256-96bb-61cd57efd0bc" providerId="AD" clId="Web-{4AAC510B-1253-D760-755D-361CFD94B564}" dt="2023-06-21T13:06:31.839" v="40"/>
        <pc:sldMkLst>
          <pc:docMk/>
          <pc:sldMk cId="4158865045" sldId="265"/>
        </pc:sldMkLst>
      </pc:sldChg>
      <pc:sldChg chg="modNotes">
        <pc:chgData name="Sindre Humberset" userId="S::sindre.humberset@neitileu.no::8df878b8-8761-4256-96bb-61cd57efd0bc" providerId="AD" clId="Web-{4AAC510B-1253-D760-755D-361CFD94B564}" dt="2023-06-21T13:11:55.233" v="76"/>
        <pc:sldMkLst>
          <pc:docMk/>
          <pc:sldMk cId="3446795057" sldId="266"/>
        </pc:sldMkLst>
      </pc:sldChg>
      <pc:sldChg chg="modNotes">
        <pc:chgData name="Sindre Humberset" userId="S::sindre.humberset@neitileu.no::8df878b8-8761-4256-96bb-61cd57efd0bc" providerId="AD" clId="Web-{4AAC510B-1253-D760-755D-361CFD94B564}" dt="2023-06-21T13:20:01.849" v="94"/>
        <pc:sldMkLst>
          <pc:docMk/>
          <pc:sldMk cId="2042028665" sldId="267"/>
        </pc:sldMkLst>
      </pc:sldChg>
      <pc:sldChg chg="modNotes">
        <pc:chgData name="Sindre Humberset" userId="S::sindre.humberset@neitileu.no::8df878b8-8761-4256-96bb-61cd57efd0bc" providerId="AD" clId="Web-{4AAC510B-1253-D760-755D-361CFD94B564}" dt="2023-06-21T13:22:09.491" v="136"/>
        <pc:sldMkLst>
          <pc:docMk/>
          <pc:sldMk cId="3955038695" sldId="268"/>
        </pc:sldMkLst>
      </pc:sldChg>
      <pc:sldChg chg="modNotes">
        <pc:chgData name="Sindre Humberset" userId="S::sindre.humberset@neitileu.no::8df878b8-8761-4256-96bb-61cd57efd0bc" providerId="AD" clId="Web-{4AAC510B-1253-D760-755D-361CFD94B564}" dt="2023-06-21T13:23:48.102" v="160"/>
        <pc:sldMkLst>
          <pc:docMk/>
          <pc:sldMk cId="4115532454" sldId="269"/>
        </pc:sldMkLst>
      </pc:sldChg>
      <pc:sldChg chg="modNotes">
        <pc:chgData name="Sindre Humberset" userId="S::sindre.humberset@neitileu.no::8df878b8-8761-4256-96bb-61cd57efd0bc" providerId="AD" clId="Web-{4AAC510B-1253-D760-755D-361CFD94B564}" dt="2023-06-21T13:24:40.259" v="164"/>
        <pc:sldMkLst>
          <pc:docMk/>
          <pc:sldMk cId="2357739569" sldId="270"/>
        </pc:sldMkLst>
      </pc:sldChg>
      <pc:sldChg chg="del">
        <pc:chgData name="Sindre Humberset" userId="S::sindre.humberset@neitileu.no::8df878b8-8761-4256-96bb-61cd57efd0bc" providerId="AD" clId="Web-{4AAC510B-1253-D760-755D-361CFD94B564}" dt="2023-06-21T13:25:42.040" v="166"/>
        <pc:sldMkLst>
          <pc:docMk/>
          <pc:sldMk cId="3330882942" sldId="271"/>
        </pc:sldMkLst>
      </pc:sldChg>
      <pc:sldChg chg="del modCm">
        <pc:chgData name="Sindre Humberset" userId="S::sindre.humberset@neitileu.no::8df878b8-8761-4256-96bb-61cd57efd0bc" providerId="AD" clId="Web-{4AAC510B-1253-D760-755D-361CFD94B564}" dt="2023-06-21T13:12:01.608" v="77"/>
        <pc:sldMkLst>
          <pc:docMk/>
          <pc:sldMk cId="1572283306" sldId="272"/>
        </pc:sldMkLst>
        <pc:extLst>
          <p:ext xmlns:p="http://schemas.openxmlformats.org/presentationml/2006/main" uri="{D6D511B9-2390-475A-947B-AFAB55BFBCF1}">
            <pc226:cmChg xmlns:pc226="http://schemas.microsoft.com/office/powerpoint/2022/06/main/command" chg="">
              <pc226:chgData name="Sindre Humberset" userId="S::sindre.humberset@neitileu.no::8df878b8-8761-4256-96bb-61cd57efd0bc" providerId="AD" clId="Web-{4AAC510B-1253-D760-755D-361CFD94B564}" dt="2023-06-21T13:09:41.919" v="41"/>
              <pc2:cmMkLst xmlns:pc2="http://schemas.microsoft.com/office/powerpoint/2019/9/main/command">
                <pc:docMk/>
                <pc:sldMk cId="1572283306" sldId="272"/>
                <pc2:cmMk id="{025596A7-B78F-4DCF-9B22-6DD38C8A57DF}"/>
              </pc2:cmMkLst>
              <pc226:cmRplyChg chg="add">
                <pc226:chgData name="Sindre Humberset" userId="S::sindre.humberset@neitileu.no::8df878b8-8761-4256-96bb-61cd57efd0bc" providerId="AD" clId="Web-{4AAC510B-1253-D760-755D-361CFD94B564}" dt="2023-06-21T13:09:41.919" v="41"/>
                <pc2:cmRplyMkLst xmlns:pc2="http://schemas.microsoft.com/office/powerpoint/2019/9/main/command">
                  <pc:docMk/>
                  <pc:sldMk cId="1572283306" sldId="272"/>
                  <pc2:cmMk id="{025596A7-B78F-4DCF-9B22-6DD38C8A57DF}"/>
                  <pc2:cmRplyMk id="{F58B2546-EF2B-4969-A41E-69E24CE301FF}"/>
                </pc2:cmRplyMkLst>
              </pc226:cmRplyChg>
            </pc226:cmChg>
          </p:ext>
        </pc:extLst>
      </pc:sldChg>
      <pc:sldChg chg="modSp modNotes">
        <pc:chgData name="Sindre Humberset" userId="S::sindre.humberset@neitileu.no::8df878b8-8761-4256-96bb-61cd57efd0bc" providerId="AD" clId="Web-{4AAC510B-1253-D760-755D-361CFD94B564}" dt="2023-06-21T13:32:49.311" v="274" actId="20577"/>
        <pc:sldMkLst>
          <pc:docMk/>
          <pc:sldMk cId="443644735" sldId="273"/>
        </pc:sldMkLst>
        <pc:spChg chg="mod">
          <ac:chgData name="Sindre Humberset" userId="S::sindre.humberset@neitileu.no::8df878b8-8761-4256-96bb-61cd57efd0bc" providerId="AD" clId="Web-{4AAC510B-1253-D760-755D-361CFD94B564}" dt="2023-06-21T13:32:49.311" v="274" actId="20577"/>
          <ac:spMkLst>
            <pc:docMk/>
            <pc:sldMk cId="443644735" sldId="273"/>
            <ac:spMk id="3" creationId="{4DA2593E-F15E-430B-B104-7DA11A5C3152}"/>
          </ac:spMkLst>
        </pc:spChg>
      </pc:sldChg>
      <pc:sldChg chg="modNotes">
        <pc:chgData name="Sindre Humberset" userId="S::sindre.humberset@neitileu.no::8df878b8-8761-4256-96bb-61cd57efd0bc" providerId="AD" clId="Web-{4AAC510B-1253-D760-755D-361CFD94B564}" dt="2023-06-21T13:27:34.198" v="188"/>
        <pc:sldMkLst>
          <pc:docMk/>
          <pc:sldMk cId="3107859081" sldId="274"/>
        </pc:sldMkLst>
      </pc:sldChg>
    </pc:docChg>
  </pc:docChgLst>
</pc:chgInfo>
</file>

<file path=ppt/comments/modernComment_109_F7E33E95.xml><?xml version="1.0" encoding="utf-8"?>
<p188:cmLst xmlns:a="http://schemas.openxmlformats.org/drawingml/2006/main" xmlns:r="http://schemas.openxmlformats.org/officeDocument/2006/relationships" xmlns:p188="http://schemas.microsoft.com/office/powerpoint/2018/8/main">
  <p188:cm id="{E0A9FC8F-077D-4577-84C9-4E98A84DD6AB}" authorId="{9804EE83-D3CF-AFDD-021C-ADF6CA0E26C3}" status="resolved" created="2023-05-10T08:08:26.737" complete="100000">
    <ac:deMkLst xmlns:ac="http://schemas.microsoft.com/office/drawing/2013/main/command">
      <pc:docMk xmlns:pc="http://schemas.microsoft.com/office/powerpoint/2013/main/command"/>
      <pc:sldMk xmlns:pc="http://schemas.microsoft.com/office/powerpoint/2013/main/command" cId="4158865045" sldId="265"/>
      <ac:picMk id="5" creationId="{E34935CF-D70D-9EBC-329C-552171D4C6BB}"/>
    </ac:deMkLst>
    <p188:txBody>
      <a:bodyPr/>
      <a:lstStyle/>
      <a:p>
        <a:r>
          <a:rPr lang="nb-NO"/>
          <a:t>Oppdatert til og med denne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Logg inn på Content Studio her: https://neitileu.no/admin/tool Du er nå logget inn i publiseringsverktøyet og skal videre trykke på Content Studio – se bildet. </a:t>
            </a:r>
          </a:p>
          <a:p>
            <a:r>
              <a:rPr lang="nb-NO" dirty="0"/>
              <a:t>Når du trykker på Content Studio får du opp en ny fane, og er klar til å administrere innholdet i nettsiden. Alt innholdet er organisert i en trestruktur. Klikk på den lille pilen til venstre for globusen og «</a:t>
            </a:r>
            <a:r>
              <a:rPr lang="nb-NO" dirty="0" err="1"/>
              <a:t>neitileu</a:t>
            </a:r>
            <a:r>
              <a:rPr lang="nb-NO" dirty="0"/>
              <a:t>».</a:t>
            </a:r>
          </a:p>
          <a:p>
            <a:endParaRPr lang="nb-NO" dirty="0"/>
          </a:p>
          <a:p>
            <a:r>
              <a:rPr lang="nb-NO" dirty="0"/>
              <a:t>Du får nå opp alt innhold du har tilgang og rettigheter til å se og administrere; derfor kan bildene i denne veiledningen være litt annerledes enn de du ser selv. Du kan se på alt, men det du ikke har rettigheter til å administrere kan du ikke endre på. </a:t>
            </a:r>
          </a:p>
        </p:txBody>
      </p:sp>
      <p:sp>
        <p:nvSpPr>
          <p:cNvPr id="4" name="Plassholder for lysbil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n" sz="1200" b="0" i="0" u="none" strike="noStrike" cap="none" smtClean="0">
                <a:solidFill>
                  <a:schemeClr val="dk1"/>
                </a:solidFill>
                <a:latin typeface="Calibri"/>
                <a:ea typeface="Calibri"/>
                <a:cs typeface="Calibri"/>
                <a:sym typeface="Calibri"/>
              </a:rPr>
              <a:t>2</a:t>
            </a:fld>
            <a:endParaRPr lang="n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4721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o"/>
              <a:t>For å kunne søke og finne igjen innhold er det viktig at vi bruker rett artikkeltype, legger til rette tema-merkelapper og bruker emneknagger der det er hensiktsmessig. Artikkeltyper skiller mellom ulike typer innhold. En vanlig nyhetsartikkel trenger ikke artikkeltype, men uttalelser, pressemeldinger og innlegg kan være aktuelle artikkeltyper å bruke. Dersom dere lager eget materiell, er artikkeltypen «Annen publikasjon» aktuell. </a:t>
            </a:r>
            <a:endParaRPr lang="en-US"/>
          </a:p>
          <a:p>
            <a:endParaRPr lang="no" dirty="0"/>
          </a:p>
          <a:p>
            <a:r>
              <a:rPr lang="no"/>
              <a:t>Tema viser til den eller de politiske saksfeltene som artikkelen omhandler. Dette er faste tema som er ment å dekke over det meste vi arbeider med. </a:t>
            </a:r>
            <a:endParaRPr lang="en-US"/>
          </a:p>
          <a:p>
            <a:endParaRPr lang="no" dirty="0"/>
          </a:p>
          <a:p>
            <a:r>
              <a:rPr lang="no"/>
              <a:t>Tags er mer spesielle merkelapper. De kan omhandle tidsavgrensede saker (som Acer), interne kampanjer og arrangement (som landsmøte, konferanser og annet)</a:t>
            </a:r>
          </a:p>
        </p:txBody>
      </p:sp>
      <p:sp>
        <p:nvSpPr>
          <p:cNvPr id="4" name="Plassholder for lysbil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n" sz="1200" b="0" i="0" u="none" strike="noStrike" cap="none">
                <a:solidFill>
                  <a:schemeClr val="dk1"/>
                </a:solidFill>
                <a:latin typeface="Calibri"/>
                <a:ea typeface="Calibri"/>
                <a:cs typeface="Calibri"/>
                <a:sym typeface="Calibri"/>
              </a:rPr>
              <a:t>11</a:t>
            </a:fld>
            <a:endParaRPr lang="n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2102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o"/>
              <a:t>Det aller meste av innholdet på nettsidene blir publisert som artikler. Den andre hovedtypen av innhold er kalenderoppføringer, eller event. Kalenderoppføringer blir lagt i «Kalender»-mappene, for sentralt direkte under neitileu.no og for fylkene under sine hovedsider. Slik ser kalender-mappen og event ut på Nord-Trøndelag sine sider (bilde øverst til venstre). </a:t>
            </a:r>
            <a:endParaRPr lang="nb-NO"/>
          </a:p>
          <a:p>
            <a:endParaRPr lang="no" dirty="0"/>
          </a:p>
          <a:p>
            <a:r>
              <a:rPr lang="no"/>
              <a:t>For å lage en ny kalenderoppføring er det likt som å lage en artikkel, men i Aktivitet-mappen. Høyreklikk, og velg «Event». </a:t>
            </a:r>
            <a:endParaRPr lang="nb-NO"/>
          </a:p>
          <a:p>
            <a:endParaRPr lang="no" dirty="0"/>
          </a:p>
          <a:p>
            <a:r>
              <a:rPr lang="no"/>
              <a:t>Redigering av kalenderoppføring er stort sett likt med vanlig artikkel, men noe forenklet. I tillegg kommer felt for startdato og -tidspunkt og sluttdato og -tidspunkt. Kalenderoppføringen forsvinner ut av kalenderen når sluttidspunktet er passert. Kalenderoppføringer som blir lagt i fylkeslagene sine Aktivitetsmapper, vil også være synlige på den sentrale kalenderen. På den måten synliggjør vi aktiviteten i Nei til EU. </a:t>
            </a:r>
            <a:endParaRPr lang="nb-NO"/>
          </a:p>
        </p:txBody>
      </p:sp>
      <p:sp>
        <p:nvSpPr>
          <p:cNvPr id="4" name="Plassholder for lysbil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n" sz="1200" b="0" i="0" u="none" strike="noStrike" cap="none">
                <a:solidFill>
                  <a:schemeClr val="dk1"/>
                </a:solidFill>
                <a:latin typeface="Calibri"/>
                <a:ea typeface="Calibri"/>
                <a:cs typeface="Calibri"/>
                <a:sym typeface="Calibri"/>
              </a:rPr>
              <a:t>12</a:t>
            </a:fld>
            <a:endParaRPr lang="n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231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o"/>
              <a:t>Når du er fornøyd med artikkelen din er du klar til å publisere den slik at den blir synlig på nettsiden. Før publisering har artikkelen status som Ny eller offline, og vil kun kunne ses av redaktør. </a:t>
            </a:r>
            <a:endParaRPr lang="en-US"/>
          </a:p>
          <a:p>
            <a:endParaRPr lang="no" dirty="0"/>
          </a:p>
          <a:p>
            <a:r>
              <a:rPr lang="no"/>
              <a:t>For å publisere trykker du på «Marker som klar»-knappen øverst i høyre hjørnet, og deretter på «Publiser». Artikkelen vil da få status som publisert, og bli synlig på nettsiden.</a:t>
            </a:r>
          </a:p>
          <a:p>
            <a:endParaRPr lang="no"/>
          </a:p>
          <a:p>
            <a:r>
              <a:rPr lang="no"/>
              <a:t>Artikler kan ha andre statuser enn publisert/avpublisert. «Endret »betyr at artikkelen har blitt publisert, men at det har skjedd endringer i etterkant av publiseringen som er lagret, men artikkelen har ikke blitt publisert på nytt enda, og endringene som er gjort vil derfor ikke vises på nettsiden før den re-publiseres. Husk derfor alltid å </a:t>
            </a:r>
            <a:r>
              <a:rPr lang="no" b="1"/>
              <a:t>publisere artikkelen på nytt dersom du har gjort endringer i artikkelen din.</a:t>
            </a:r>
            <a:endParaRPr lang="no" dirty="0"/>
          </a:p>
        </p:txBody>
      </p:sp>
      <p:sp>
        <p:nvSpPr>
          <p:cNvPr id="4" name="Plassholder for lysbil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n" sz="1200" b="0" i="0" u="none" strike="noStrike" cap="none">
                <a:solidFill>
                  <a:schemeClr val="dk1"/>
                </a:solidFill>
                <a:latin typeface="Calibri"/>
                <a:ea typeface="Calibri"/>
                <a:cs typeface="Calibri"/>
                <a:sym typeface="Calibri"/>
              </a:rPr>
              <a:t>13</a:t>
            </a:fld>
            <a:endParaRPr lang="n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1542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o"/>
              <a:t>Content Studio lagrer tidligere versjoner av artiklene, og du kan finne tidligere versjoner ved å bruke detalj-panelet. For å komme dit går du tilbake til Content Studio (trykk på Content Studio-logoen øverst i venstre hjørnet), marker artikkelen du vil se nærmere på og trykk på detalj-knappen øverst i høyre hjørnet.</a:t>
            </a:r>
            <a:endParaRPr lang="en-US" dirty="0"/>
          </a:p>
          <a:p>
            <a:endParaRPr lang="en-US" dirty="0"/>
          </a:p>
          <a:p>
            <a:r>
              <a:rPr lang="no"/>
              <a:t>Da vil du se utfyllende informasjon om artikkelen, som for eksempel hvem som har lese- og skriverettigheter, datostemplinger, og så videre. For å se tidligere versjoner av artikkelen, trykk på versjonshistorikk. Her vil du kunne gå tilbake til, og gjenopprette tidligere versjoner av artikkelen din. </a:t>
            </a:r>
            <a:endParaRPr lang="en-US" dirty="0"/>
          </a:p>
        </p:txBody>
      </p:sp>
      <p:sp>
        <p:nvSpPr>
          <p:cNvPr id="4" name="Plassholder for lysbil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n" sz="1200" b="0" i="0" u="none" strike="noStrike" cap="none">
                <a:solidFill>
                  <a:schemeClr val="dk1"/>
                </a:solidFill>
                <a:latin typeface="Calibri"/>
                <a:ea typeface="Calibri"/>
                <a:cs typeface="Calibri"/>
                <a:sym typeface="Calibri"/>
              </a:rPr>
              <a:t>14</a:t>
            </a:fld>
            <a:endParaRPr lang="n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2995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o"/>
              <a:t>Når du markerer et objekt vises det ved at objektet blir markert med blått og en forhåndsvisning blir tilgjengelig på høyre side. Du kan markere flere artikler samtidig, noe som er praktisk når du for eksempel ønsker å rydde opp i filer eller bilder, eller fjerne mange eldre artikler på en gang, som på bildet til venstre. </a:t>
            </a:r>
          </a:p>
          <a:p>
            <a:endParaRPr lang="no" dirty="0"/>
          </a:p>
          <a:p>
            <a:r>
              <a:rPr lang="no"/>
              <a:t>Over er mappen «Akershus» markert, og artikler i undermappen «Aktuelt». Vær klar over at når du har flere element markert i ulike mapper og folder sammen pilen i den ene mappen – vil alle artiklene fortsatt være markert selv om du ikke kan se at de er markert med blått. Det betyr at dersom du nå trykker på slett-knappen vil du slette alle fire artiklene, selv om du kanskje i utgangspunktet kun ønsker å slette den ene artikkelen. Når du trykker på slett-knappen vil du få opp en skjerm hvor du må bekrefte innholdet som er markert.</a:t>
            </a:r>
            <a:endParaRPr lang="no" dirty="0"/>
          </a:p>
        </p:txBody>
      </p:sp>
      <p:sp>
        <p:nvSpPr>
          <p:cNvPr id="4" name="Plassholder for lysbil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n" sz="1200" b="0" i="0" u="none" strike="noStrike" cap="none">
                <a:solidFill>
                  <a:schemeClr val="dk1"/>
                </a:solidFill>
                <a:latin typeface="Calibri"/>
                <a:ea typeface="Calibri"/>
                <a:cs typeface="Calibri"/>
                <a:sym typeface="Calibri"/>
              </a:rPr>
              <a:t>15</a:t>
            </a:fld>
            <a:endParaRPr lang="n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900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o"/>
              <a:t>Det er viktig å merke seg at selv om du går ut av søkefunksjonen – ved å klikke på forstørrelsesglasset en gang til – er innholdet fortsatt markert selv om du ikke ser det. For å ta bort markeringen må du derfor klikke på x-knappen, som befinner seg til høyre for søkeordet.</a:t>
            </a:r>
            <a:endParaRPr lang="en-US" dirty="0"/>
          </a:p>
          <a:p>
            <a:endParaRPr lang="en-US" dirty="0"/>
          </a:p>
          <a:p>
            <a:r>
              <a:rPr lang="no"/>
              <a:t>Ettersom søk-funksjonen har en så sentral rolle i Content Studio er det svært viktig at du gir innhold et passende navn slik at det enkelt kan søkes opp senere. </a:t>
            </a:r>
            <a:endParaRPr lang="en-US" dirty="0"/>
          </a:p>
        </p:txBody>
      </p:sp>
      <p:sp>
        <p:nvSpPr>
          <p:cNvPr id="4" name="Plassholder for lysbil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n" sz="1200" b="0" i="0" u="none" strike="noStrike" cap="none">
                <a:solidFill>
                  <a:schemeClr val="dk1"/>
                </a:solidFill>
                <a:latin typeface="Calibri"/>
                <a:ea typeface="Calibri"/>
                <a:cs typeface="Calibri"/>
                <a:sym typeface="Calibri"/>
              </a:rPr>
              <a:t>16</a:t>
            </a:fld>
            <a:endParaRPr lang="n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4851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indent="-285750">
              <a:buFont typeface="Calibri Light"/>
              <a:buChar char="•"/>
            </a:pPr>
            <a:r>
              <a:rPr lang="no"/>
              <a:t>For å enkelt lagre kladden din kan du bruke snarveien CTRL+S.</a:t>
            </a:r>
            <a:endParaRPr lang="no" dirty="0"/>
          </a:p>
          <a:p>
            <a:pPr marL="285750" indent="-285750">
              <a:buFont typeface="Calibri Light,Sans-Serif"/>
              <a:buChar char="•"/>
            </a:pPr>
            <a:r>
              <a:rPr lang="no"/>
              <a:t>Du kan sette publiseringsdato frem i tid slik at artikkelen publiseres automatisk. Dersom du publiserer eldre innhold kan du også tilbakedatere det, slik at det kommer i rett rekkefølge på siden. Dersom ikke feltet «Publiseringsplan» dukker opp i redigeringsvinduet må du først publisere artikkelen, og deretter endre publiseringsdatoen. </a:t>
            </a:r>
            <a:endParaRPr lang="en-US"/>
          </a:p>
          <a:p>
            <a:pPr marL="285750" indent="-285750">
              <a:buFont typeface="Calibri Light"/>
              <a:buChar char="•"/>
            </a:pPr>
            <a:r>
              <a:rPr lang="no"/>
              <a:t>Nei til EUs ansatte kan bistå med å publisere innhold for fylkeslag som ikke har fått på plass nettsideansvarlig. Spør om hjelp! </a:t>
            </a:r>
            <a:endParaRPr lang="en-US"/>
          </a:p>
          <a:p>
            <a:pPr marL="285750" indent="-285750">
              <a:buFont typeface="Calibri Light"/>
              <a:buChar char="•"/>
            </a:pPr>
            <a:r>
              <a:rPr lang="no"/>
              <a:t>Fylkeslag bør i det minste ha oppdatert kontaktinformasjon til fylkeslaget, fylkesstyret og lokallag. I tillegg bør kommende årsmøter legges i kalenderen, med sakspapirer. Etter årsmøtet bør vedtatte uttalelser og annet av interesse fra årsmøtet legges ut. </a:t>
            </a:r>
            <a:endParaRPr lang="en-US"/>
          </a:p>
        </p:txBody>
      </p:sp>
      <p:sp>
        <p:nvSpPr>
          <p:cNvPr id="4" name="Plassholder for lysbil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n" sz="1200" b="0" i="0" u="none" strike="noStrike" cap="none">
                <a:solidFill>
                  <a:schemeClr val="dk1"/>
                </a:solidFill>
                <a:latin typeface="Calibri"/>
                <a:ea typeface="Calibri"/>
                <a:cs typeface="Calibri"/>
                <a:sym typeface="Calibri"/>
              </a:rPr>
              <a:t>17</a:t>
            </a:fld>
            <a:endParaRPr lang="n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2875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Publiseringsverktøyet er delt i to deler – trestrukturen til venstre, og forhåndsvisning til høyre. I bildet er hovedsiden «</a:t>
            </a:r>
            <a:r>
              <a:rPr lang="nb-NO" dirty="0" err="1"/>
              <a:t>neitileu</a:t>
            </a:r>
            <a:r>
              <a:rPr lang="nb-NO" dirty="0"/>
              <a:t>» markert i venstre kolonne, og du ser da en forhåndsvisning av forsiden til høyre.</a:t>
            </a:r>
          </a:p>
          <a:p>
            <a:endParaRPr lang="nb-NO" dirty="0"/>
          </a:p>
          <a:p>
            <a:r>
              <a:rPr lang="nb-NO" dirty="0"/>
              <a:t>Innholdet er organisert i mapper og undermapper, når du klikker på pilen ved siden av fylkeslag vil du få opp ditt fylke. I bildet under er Akershus valgt som et eksempel – se bildet. </a:t>
            </a:r>
          </a:p>
          <a:p>
            <a:endParaRPr lang="nb-NO" dirty="0"/>
          </a:p>
          <a:p>
            <a:r>
              <a:rPr lang="nb-NO" dirty="0"/>
              <a:t>Over ser du at «Akershus», som er hovedsiden til fylket, har en undermappe som heter Aktuelt. Denne undermappen inneholder nyhetsartikler og lignende som fylkeslaget har publisert. Dersom det er innhold under «Aktuelt» vil det være en pil til venstre for mappen.</a:t>
            </a:r>
          </a:p>
          <a:p>
            <a:r>
              <a:rPr lang="nb-NO" dirty="0"/>
              <a:t>Kontaktinformasjon til lokallagene satt opp i en fane på fylkeslagene sine «Kontakt oss»-sider. </a:t>
            </a:r>
          </a:p>
        </p:txBody>
      </p:sp>
      <p:sp>
        <p:nvSpPr>
          <p:cNvPr id="4" name="Plassholder for lysbil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n" sz="1200" b="0" i="0" u="none" strike="noStrike" cap="none" smtClean="0">
                <a:solidFill>
                  <a:schemeClr val="dk1"/>
                </a:solidFill>
                <a:latin typeface="Calibri"/>
                <a:ea typeface="Calibri"/>
                <a:cs typeface="Calibri"/>
                <a:sym typeface="Calibri"/>
              </a:rPr>
              <a:t>3</a:t>
            </a:fld>
            <a:endParaRPr lang="n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3276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Verktøylinjen øverst på siden inneholder alt du trenger for å lage nytt innhold, endre, slette (heter «Arkiver»), flytte eller kopiere eksisterende innhold på nettsiden. Vi skal nå gå igjennom hvordan du lager og publiserer en nyhetsartikkel.</a:t>
            </a:r>
          </a:p>
          <a:p>
            <a:endParaRPr lang="nb-NO" dirty="0"/>
          </a:p>
          <a:p>
            <a:r>
              <a:rPr lang="nb-NO" dirty="0"/>
              <a:t>Velg hvor du vil at artikkelen skal ligge. Legger du artikkelen på feil sted kan det løses ved å bruke «flytt»-funksjonen. I eksemplet under ønsker vi å lage en nyhetsartikkel under fylkessiden til Akershus. Mappen «Aktuelt» under Akershus markeres.</a:t>
            </a:r>
          </a:p>
          <a:p>
            <a:endParaRPr lang="nb-NO" dirty="0"/>
          </a:p>
          <a:p>
            <a:r>
              <a:rPr lang="nb-NO" dirty="0"/>
              <a:t>Du lager en ny artikkel enten ved å trykke på «Ny» på verktøylinjen øverst på siden, eller ved å </a:t>
            </a:r>
            <a:r>
              <a:rPr lang="nb-NO" dirty="0" err="1"/>
              <a:t>høyreklikke</a:t>
            </a:r>
            <a:r>
              <a:rPr lang="nb-NO" dirty="0"/>
              <a:t> på mappen du vil at artikkelen skal ligge under – og så velge «Ny» fra verktøylinjen som dukker opp. Du vil få opp et vindu som spør deg hvilket innhold det er du har lyst til å opprette.</a:t>
            </a:r>
          </a:p>
          <a:p>
            <a:endParaRPr lang="nb-NO" dirty="0"/>
          </a:p>
          <a:p>
            <a:r>
              <a:rPr lang="nb-NO" dirty="0"/>
              <a:t>Her kan du lage en ny artikkel, legge til bilder/diverse filer, opprette mapper og så videre. Husk at alt innhold du lager vil legge seg under stedet du har markert, også bilder og filer. </a:t>
            </a:r>
          </a:p>
        </p:txBody>
      </p:sp>
      <p:sp>
        <p:nvSpPr>
          <p:cNvPr id="4" name="Plassholder for lysbil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n" sz="1200" b="0" i="0" u="none" strike="noStrike" cap="none" smtClean="0">
                <a:solidFill>
                  <a:schemeClr val="dk1"/>
                </a:solidFill>
                <a:latin typeface="Calibri"/>
                <a:ea typeface="Calibri"/>
                <a:cs typeface="Calibri"/>
                <a:sym typeface="Calibri"/>
              </a:rPr>
              <a:t>4</a:t>
            </a:fld>
            <a:endParaRPr lang="n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8718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eksemplet ønsker du å lage en ny artikkel, og velger derfor artikkel fra listen. Du vil nå få opp en ny fane i Content Studio.</a:t>
            </a:r>
          </a:p>
          <a:p>
            <a:endParaRPr lang="nb-NO" dirty="0"/>
          </a:p>
          <a:p>
            <a:r>
              <a:rPr lang="nb-NO" dirty="0"/>
              <a:t>Skjermen er fortsatt delt i to deler. Redigeringsdelen er til venstre, og forhåndsvisningen er til høyre. Størrelsen på forhåndsvisningen kan du bestemme selv, ved å dra midtdelen av skjermen (markert i rødt i) til høyre eller venstre. Forhåndsvisningen blir først synlig ved å trykke på knappen «Lagre» øverst i venstre hjørne. Det lønner seg derfor å lagre ofte. Du kan også lagre ved å trykke </a:t>
            </a:r>
            <a:r>
              <a:rPr lang="nb-NO" dirty="0" err="1"/>
              <a:t>Ctrl+s</a:t>
            </a:r>
            <a:r>
              <a:rPr lang="nb-NO" dirty="0"/>
              <a:t> så sant du ikke står i tekstfeltet. </a:t>
            </a:r>
          </a:p>
          <a:p>
            <a:endParaRPr lang="nb-NO" dirty="0"/>
          </a:p>
          <a:p>
            <a:r>
              <a:rPr lang="nb-NO" dirty="0"/>
              <a:t>Nå kan du begynne å skrive inn i feltene og starte på selve artikkelen. Det første som skal fylles ut er feltet «Heading», som gir navn til artikkelen og som også fyller ut feltet &lt;Visningsnavn&gt;.</a:t>
            </a:r>
          </a:p>
          <a:p>
            <a:endParaRPr lang="nb-NO" dirty="0"/>
          </a:p>
          <a:p>
            <a:r>
              <a:rPr lang="nb-NO" dirty="0"/>
              <a:t>Dette vil være overskriften på artikkelen inne i Content Studio, og også tittelen på artikkelen. Når artikkelen har fått et navn vil navnet på selve nett-adressen til artikkelen oppdatere seg automatisk. Denne kan du også redigere om du ønsker å forenkle/forkorte den.</a:t>
            </a:r>
          </a:p>
          <a:p>
            <a:endParaRPr lang="nb-NO" dirty="0"/>
          </a:p>
          <a:p>
            <a:r>
              <a:rPr lang="nb-NO" dirty="0"/>
              <a:t>Selve overskriften inne i artikkelen, merket «Heading» (overskrift), trenger ikke å være den samme som for visningsnavnet, men for enkelthetens skyld er de identiske i dette tilfellet. </a:t>
            </a:r>
          </a:p>
        </p:txBody>
      </p:sp>
      <p:sp>
        <p:nvSpPr>
          <p:cNvPr id="4" name="Plassholder for lysbil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n" sz="1200" b="0" i="0" u="none" strike="noStrike" cap="none" smtClean="0">
                <a:solidFill>
                  <a:schemeClr val="dk1"/>
                </a:solidFill>
                <a:latin typeface="Calibri"/>
                <a:ea typeface="Calibri"/>
                <a:cs typeface="Calibri"/>
                <a:sym typeface="Calibri"/>
              </a:rPr>
              <a:t>5</a:t>
            </a:fld>
            <a:endParaRPr lang="n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4303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 å legge til et hovedbilde til artikkelen gjør du dette enten i rubrikken «Big Header Image» eller «Normal Header Image». Big Header Image fyller hele bredden på skjermvinduet og krever høy oppløsning og god kvalitet. Normal Header Image følger tekstbredden og kan brukes dersom bildene ikke er gode nok til å bli brukt i full bredde. Dersom det ligger bilder både i Big Header Image- og Normal Header Image-feltene, er det Big Header Image som blir vist. I opplastingsfeltet kan du enten søke opp bilder som allerede ligger inne i bildebanken (rød markering til venstre), eller laste opp et nytt bilde fra din egen harddisk (rød markering til høyre).</a:t>
            </a:r>
          </a:p>
          <a:p>
            <a:endParaRPr lang="nb-NO" dirty="0"/>
          </a:p>
          <a:p>
            <a:r>
              <a:rPr lang="nb-NO" dirty="0"/>
              <a:t>Ved å skrive inn et søkeord i søkefeltet vil du få opp alle relevante bilder som ligger inne i systemet. Denne måten å søke på er gjennomgående i hele Content Studio, og det er derfor viktig at dere gir bilder dere selv laster opp et passende navn/beskrivelse. Da blir det enkelt for dere å finne igjen bildene til senere bruk. Vil du redigere eller fjerne bildet du har valgt, markerer du bildet og trykker på den aktuelle knappen. </a:t>
            </a:r>
          </a:p>
          <a:p>
            <a:endParaRPr lang="nb-NO" dirty="0"/>
          </a:p>
          <a:p>
            <a:r>
              <a:rPr lang="nb-NO" dirty="0"/>
              <a:t>For å legge inn bildetekst på et «Big Header Image», trykk på «Rediger». Her kan du legge inn bildetekst og fotograf (skriv inn «Foto: </a:t>
            </a:r>
            <a:r>
              <a:rPr lang="nb-NO" dirty="0" err="1"/>
              <a:t>Xxxx</a:t>
            </a:r>
            <a:r>
              <a:rPr lang="nb-NO" dirty="0"/>
              <a:t> </a:t>
            </a:r>
            <a:r>
              <a:rPr lang="nb-NO" dirty="0" err="1"/>
              <a:t>Xxxx</a:t>
            </a:r>
            <a:r>
              <a:rPr lang="nb-NO" dirty="0"/>
              <a:t>» i Copyright-feltet). Bildeteksten kommer i bunnen av artikkelen. Det er viktig at bildenavnet ikke inneholder pluss-tegn. Pass også på at du har rettigheter til å bruke bildet du laster opp. </a:t>
            </a:r>
          </a:p>
        </p:txBody>
      </p:sp>
      <p:sp>
        <p:nvSpPr>
          <p:cNvPr id="4" name="Plassholder for lysbil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n" sz="1200" b="0" i="0" u="none" strike="noStrike" cap="none" smtClean="0">
                <a:solidFill>
                  <a:schemeClr val="dk1"/>
                </a:solidFill>
                <a:latin typeface="Calibri"/>
                <a:ea typeface="Calibri"/>
                <a:cs typeface="Calibri"/>
                <a:sym typeface="Calibri"/>
              </a:rPr>
              <a:t>6</a:t>
            </a:fld>
            <a:endParaRPr lang="n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3048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Videre skriver du inn ingressen under «Ingress», og skriver inn resten av teksten i artikkelen i feltet «Body» (brødtekst). Dersom du ønsker det kan du også fylle inn feltet «Author </a:t>
            </a:r>
            <a:r>
              <a:rPr lang="nb-NO" dirty="0" err="1"/>
              <a:t>Name</a:t>
            </a:r>
            <a:r>
              <a:rPr lang="nb-NO" dirty="0"/>
              <a:t>» (forfatter) og «Author Email». Det kan være nyttig spesielt om det er leserbrev, kronikker eller lignende og du vil vise hvem som har forfattet teksten. </a:t>
            </a:r>
            <a:endParaRPr lang="en-US" dirty="0"/>
          </a:p>
          <a:p>
            <a:endParaRPr lang="no" dirty="0"/>
          </a:p>
          <a:p>
            <a:r>
              <a:rPr lang="no"/>
              <a:t>Om du ønsker å sette inn en underoverskrift i artikkelen din, bruk format-funksjonen i brødteksten og velg «Heading 3». Dette gjør at skriften blir fet og større enn den vanlige teksten.</a:t>
            </a:r>
            <a:endParaRPr lang="en-US"/>
          </a:p>
          <a:p>
            <a:endParaRPr lang="nb-NO" dirty="0"/>
          </a:p>
          <a:p>
            <a:r>
              <a:rPr lang="nb-NO" dirty="0"/>
              <a:t>Du kan når som helst se en forhåndsvisning av artikkelen ved å trykke på «Lagre» – forhåndsvisningen til høyre vil da oppdatere alle endringer du har gjort og vise hvordan artikkelen faktisk kommer til å se ut når den publiseres.</a:t>
            </a:r>
          </a:p>
          <a:p>
            <a:endParaRPr lang="nb-NO" dirty="0"/>
          </a:p>
          <a:p>
            <a:r>
              <a:rPr lang="nb-NO" dirty="0"/>
              <a:t>Du kan også trykke på forhåndsvisningsknappen på verktøylinjen, for å få forhåndsvisningen i en ny fane.</a:t>
            </a:r>
          </a:p>
        </p:txBody>
      </p:sp>
      <p:sp>
        <p:nvSpPr>
          <p:cNvPr id="4" name="Plassholder for lysbil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n" sz="1200" b="0" i="0" u="none" strike="noStrike" cap="none" smtClean="0">
                <a:solidFill>
                  <a:schemeClr val="dk1"/>
                </a:solidFill>
                <a:latin typeface="Calibri"/>
                <a:ea typeface="Calibri"/>
                <a:cs typeface="Calibri"/>
                <a:sym typeface="Calibri"/>
              </a:rPr>
              <a:t>7</a:t>
            </a:fld>
            <a:endParaRPr lang="n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4379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Dersom du ønsker å legge til et bilde i selve artikkelen i tillegg til hovedbildet øverst, kan du gjøre dette ved å trykke på bildeknappen inne i brødtekst-feltet hvor du skriver inn selve teksten til artikkelen – se første bilde.</a:t>
            </a:r>
          </a:p>
          <a:p>
            <a:endParaRPr lang="nb-NO" dirty="0"/>
          </a:p>
          <a:p>
            <a:r>
              <a:rPr lang="nb-NO" dirty="0"/>
              <a:t>Her vil du også få valget om å enten skrive inn et søkeord eller laste opp et bilde fra harddisken. Når du har funnet et passende bilde vil du få opp noen flere valg – se andre bilde. </a:t>
            </a:r>
          </a:p>
          <a:p>
            <a:endParaRPr lang="nb-NO" dirty="0"/>
          </a:p>
          <a:p>
            <a:r>
              <a:rPr lang="nb-NO" dirty="0"/>
              <a:t>For at bildet skal bli relativt lite, og dermed passe inn i artikkelen, bør du velge å enten høyre- eller venstrestille bildet. Da vil også teksten tilpasse seg på siden av bildet istedenfor at bildet bryter teksten. </a:t>
            </a:r>
          </a:p>
          <a:p>
            <a:endParaRPr lang="nb-NO" dirty="0"/>
          </a:p>
          <a:p>
            <a:r>
              <a:rPr lang="nb-NO" dirty="0"/>
              <a:t>Gir du bildet en passende tittel (</a:t>
            </a:r>
            <a:r>
              <a:rPr lang="nb-NO" dirty="0" err="1"/>
              <a:t>caption</a:t>
            </a:r>
            <a:r>
              <a:rPr lang="nb-NO" dirty="0"/>
              <a:t> tekst) vil den vises under bildet i artikkelen. Fyller du i tillegg inn den alternative teksten (ALT-tekst) vil dette være nyttig for svaksynte eller blinde som har en opplesnings-funksjon på datamaskinen sin. I tillegg vil ALT-teksten – selv om den ikke er synlig inne i artikkelen – være synlig for søkemotorer som Google og lignende</a:t>
            </a:r>
          </a:p>
        </p:txBody>
      </p:sp>
      <p:sp>
        <p:nvSpPr>
          <p:cNvPr id="4" name="Plassholder for lysbil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n" sz="1200" b="0" i="0" u="none" strike="noStrike" cap="none" smtClean="0">
                <a:solidFill>
                  <a:schemeClr val="dk1"/>
                </a:solidFill>
                <a:latin typeface="Calibri"/>
                <a:ea typeface="Calibri"/>
                <a:cs typeface="Calibri"/>
                <a:sym typeface="Calibri"/>
              </a:rPr>
              <a:t>8</a:t>
            </a:fld>
            <a:endParaRPr lang="n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9672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 å legge til en lenke i artikkelen din gjør du det ved å markere det du ønsker skal være lenketeksten, og så trykke på Lenke-symbolet i brødtekst-feltet.</a:t>
            </a:r>
          </a:p>
          <a:p>
            <a:endParaRPr lang="nb-NO" dirty="0"/>
          </a:p>
          <a:p>
            <a:r>
              <a:rPr lang="nb-NO" dirty="0"/>
              <a:t>Her vil du få opp tre forskjellige valg:</a:t>
            </a:r>
          </a:p>
          <a:p>
            <a:r>
              <a:rPr lang="nb-NO" dirty="0"/>
              <a:t>Innhold: Innhold refererer til innhold som allerede eksisterer inne i Content Studio fra før, for eksempel andre artikler, fylkes- eller lokallagssider, filer og så videre. Skriv inn stikkord eller navnet på artikkelen du vil lenke til i søkefeltet. Du kan også laste opp nye vedlegg fra maskinen din ved å trykke på pilen opp til høyre for søkefeltet. Filer til </a:t>
            </a:r>
            <a:r>
              <a:rPr lang="nb-NO" dirty="0" err="1"/>
              <a:t>nedlasting</a:t>
            </a:r>
            <a:r>
              <a:rPr lang="nb-NO" dirty="0"/>
              <a:t> kan ikke ha filnavn som inneholder pluss-tegn. </a:t>
            </a:r>
          </a:p>
          <a:p>
            <a:r>
              <a:rPr lang="nb-NO" dirty="0"/>
              <a:t>URL: URL bruker du når du skal lenke ut av egen nettside og over til en annen nettside, som for eksempel en nettavis. </a:t>
            </a:r>
          </a:p>
          <a:p>
            <a:r>
              <a:rPr lang="nb-NO" dirty="0"/>
              <a:t>E-post: Her kan du lenke til en e-postadresse ved å skrive inn adressen til vedkommende som skal være mottaker. Du kan også velge å skrive inn et forhåndsutfylt emne. Merk at dersom du ønsker å teste om lenkene fungerer må du trykke på forhåndsvisningsfanen på verktøylinjen, da lenkene ikke er aktive når du er inne på redigeringssiden.</a:t>
            </a:r>
          </a:p>
        </p:txBody>
      </p:sp>
      <p:sp>
        <p:nvSpPr>
          <p:cNvPr id="4" name="Plassholder for lysbil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n" sz="1200" b="0" i="0" u="none" strike="noStrike" cap="none" smtClean="0">
                <a:solidFill>
                  <a:schemeClr val="dk1"/>
                </a:solidFill>
                <a:latin typeface="Calibri"/>
                <a:ea typeface="Calibri"/>
                <a:cs typeface="Calibri"/>
                <a:sym typeface="Calibri"/>
              </a:rPr>
              <a:t>9</a:t>
            </a:fld>
            <a:endParaRPr lang="n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4448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Det er </a:t>
            </a:r>
            <a:r>
              <a:rPr lang="en-US" dirty="0" err="1"/>
              <a:t>svært</a:t>
            </a:r>
            <a:r>
              <a:rPr lang="en-US" dirty="0"/>
              <a:t> </a:t>
            </a:r>
            <a:r>
              <a:rPr lang="en-US" dirty="0" err="1"/>
              <a:t>enkelt</a:t>
            </a:r>
            <a:r>
              <a:rPr lang="en-US" dirty="0"/>
              <a:t> å </a:t>
            </a:r>
            <a:r>
              <a:rPr lang="en-US" dirty="0" err="1"/>
              <a:t>legge</a:t>
            </a:r>
            <a:r>
              <a:rPr lang="en-US" dirty="0"/>
              <a:t> inn </a:t>
            </a:r>
            <a:r>
              <a:rPr lang="en-US" dirty="0" err="1"/>
              <a:t>en</a:t>
            </a:r>
            <a:r>
              <a:rPr lang="en-US" dirty="0"/>
              <a:t> YouTube-video </a:t>
            </a:r>
            <a:r>
              <a:rPr lang="en-US" dirty="0" err="1"/>
              <a:t>som</a:t>
            </a:r>
            <a:r>
              <a:rPr lang="en-US" dirty="0"/>
              <a:t> </a:t>
            </a:r>
            <a:r>
              <a:rPr lang="en-US" dirty="0" err="1"/>
              <a:t>kan</a:t>
            </a:r>
            <a:r>
              <a:rPr lang="en-US" dirty="0"/>
              <a:t> </a:t>
            </a:r>
            <a:r>
              <a:rPr lang="en-US" dirty="0" err="1"/>
              <a:t>spilles</a:t>
            </a:r>
            <a:r>
              <a:rPr lang="en-US" dirty="0"/>
              <a:t> av </a:t>
            </a:r>
            <a:r>
              <a:rPr lang="en-US" dirty="0" err="1"/>
              <a:t>direkte</a:t>
            </a:r>
            <a:r>
              <a:rPr lang="en-US" dirty="0"/>
              <a:t> </a:t>
            </a:r>
            <a:r>
              <a:rPr lang="en-US" dirty="0" err="1"/>
              <a:t>i</a:t>
            </a:r>
            <a:r>
              <a:rPr lang="en-US" dirty="0"/>
              <a:t> </a:t>
            </a:r>
            <a:r>
              <a:rPr lang="en-US" dirty="0" err="1"/>
              <a:t>artikkelen</a:t>
            </a:r>
            <a:r>
              <a:rPr lang="en-US" dirty="0"/>
              <a:t>. Inne </a:t>
            </a:r>
            <a:r>
              <a:rPr lang="en-US" dirty="0" err="1"/>
              <a:t>i</a:t>
            </a:r>
            <a:r>
              <a:rPr lang="en-US" dirty="0"/>
              <a:t> </a:t>
            </a:r>
            <a:r>
              <a:rPr lang="en-US" dirty="0" err="1"/>
              <a:t>brødtekst-feltet</a:t>
            </a:r>
            <a:r>
              <a:rPr lang="en-US" dirty="0"/>
              <a:t> </a:t>
            </a:r>
            <a:r>
              <a:rPr lang="en-US" dirty="0" err="1"/>
              <a:t>trykker</a:t>
            </a:r>
            <a:r>
              <a:rPr lang="en-US" dirty="0"/>
              <a:t> du </a:t>
            </a:r>
            <a:r>
              <a:rPr lang="en-US" dirty="0" err="1"/>
              <a:t>på</a:t>
            </a:r>
            <a:r>
              <a:rPr lang="en-US" dirty="0"/>
              <a:t> </a:t>
            </a:r>
            <a:r>
              <a:rPr lang="en-US" dirty="0" err="1"/>
              <a:t>knappen</a:t>
            </a:r>
            <a:r>
              <a:rPr lang="en-US" dirty="0"/>
              <a:t> </a:t>
            </a:r>
            <a:r>
              <a:rPr lang="en-US" dirty="0" err="1"/>
              <a:t>som</a:t>
            </a:r>
            <a:r>
              <a:rPr lang="en-US" dirty="0"/>
              <a:t> </a:t>
            </a:r>
            <a:r>
              <a:rPr lang="en-US" dirty="0" err="1"/>
              <a:t>heter</a:t>
            </a:r>
            <a:r>
              <a:rPr lang="en-US" dirty="0"/>
              <a:t> insert macro (sett inn </a:t>
            </a:r>
            <a:r>
              <a:rPr lang="en-US" dirty="0" err="1"/>
              <a:t>makro</a:t>
            </a:r>
            <a:r>
              <a:rPr lang="en-US" dirty="0"/>
              <a:t>). </a:t>
            </a:r>
            <a:endParaRPr lang="nb-NO"/>
          </a:p>
          <a:p>
            <a:r>
              <a:rPr lang="en-US" dirty="0"/>
              <a:t>Da </a:t>
            </a:r>
            <a:r>
              <a:rPr lang="en-US" err="1"/>
              <a:t>får</a:t>
            </a:r>
            <a:r>
              <a:rPr lang="en-US" dirty="0"/>
              <a:t> du </a:t>
            </a:r>
            <a:r>
              <a:rPr lang="en-US" err="1"/>
              <a:t>opp</a:t>
            </a:r>
            <a:r>
              <a:rPr lang="en-US" dirty="0"/>
              <a:t> </a:t>
            </a:r>
            <a:r>
              <a:rPr lang="en-US" err="1"/>
              <a:t>en</a:t>
            </a:r>
            <a:r>
              <a:rPr lang="en-US" dirty="0"/>
              <a:t> </a:t>
            </a:r>
            <a:r>
              <a:rPr lang="en-US" err="1"/>
              <a:t>liste</a:t>
            </a:r>
            <a:r>
              <a:rPr lang="en-US" dirty="0"/>
              <a:t> over </a:t>
            </a:r>
            <a:r>
              <a:rPr lang="en-US" err="1"/>
              <a:t>valg</a:t>
            </a:r>
            <a:r>
              <a:rPr lang="en-US" dirty="0"/>
              <a:t> </a:t>
            </a:r>
            <a:r>
              <a:rPr lang="en-US" err="1"/>
              <a:t>som</a:t>
            </a:r>
            <a:r>
              <a:rPr lang="en-US" dirty="0"/>
              <a:t> ser </a:t>
            </a:r>
            <a:r>
              <a:rPr lang="en-US" err="1"/>
              <a:t>slik</a:t>
            </a:r>
            <a:r>
              <a:rPr lang="en-US" dirty="0"/>
              <a:t> (</a:t>
            </a:r>
            <a:r>
              <a:rPr lang="en-US" err="1"/>
              <a:t>bilde</a:t>
            </a:r>
            <a:r>
              <a:rPr lang="en-US" dirty="0"/>
              <a:t> </a:t>
            </a:r>
            <a:r>
              <a:rPr lang="en-US" err="1"/>
              <a:t>øverst</a:t>
            </a:r>
            <a:r>
              <a:rPr lang="en-US" dirty="0"/>
              <a:t> </a:t>
            </a:r>
            <a:r>
              <a:rPr lang="en-US" err="1"/>
              <a:t>til</a:t>
            </a:r>
            <a:r>
              <a:rPr lang="en-US" dirty="0"/>
              <a:t> </a:t>
            </a:r>
            <a:r>
              <a:rPr lang="en-US" err="1"/>
              <a:t>høyre</a:t>
            </a:r>
            <a:r>
              <a:rPr lang="en-US" dirty="0"/>
              <a:t>). Her </a:t>
            </a:r>
            <a:r>
              <a:rPr lang="en-US" err="1"/>
              <a:t>velger</a:t>
            </a:r>
            <a:r>
              <a:rPr lang="en-US" dirty="0"/>
              <a:t> du </a:t>
            </a:r>
            <a:r>
              <a:rPr lang="en-US" err="1"/>
              <a:t>Integrert</a:t>
            </a:r>
            <a:r>
              <a:rPr lang="en-US" dirty="0"/>
              <a:t> </a:t>
            </a:r>
            <a:r>
              <a:rPr lang="en-US" err="1"/>
              <a:t>iFrame</a:t>
            </a:r>
            <a:r>
              <a:rPr lang="en-US" dirty="0"/>
              <a:t> </a:t>
            </a:r>
            <a:r>
              <a:rPr lang="en-US" err="1"/>
              <a:t>og</a:t>
            </a:r>
            <a:r>
              <a:rPr lang="en-US" dirty="0"/>
              <a:t> </a:t>
            </a:r>
            <a:r>
              <a:rPr lang="en-US" err="1"/>
              <a:t>finner</a:t>
            </a:r>
            <a:r>
              <a:rPr lang="en-US" dirty="0"/>
              <a:t> </a:t>
            </a:r>
            <a:r>
              <a:rPr lang="en-US" err="1"/>
              <a:t>frem</a:t>
            </a:r>
            <a:r>
              <a:rPr lang="en-US" dirty="0"/>
              <a:t> YouTube-</a:t>
            </a:r>
            <a:r>
              <a:rPr lang="en-US" err="1"/>
              <a:t>videoen</a:t>
            </a:r>
            <a:r>
              <a:rPr lang="en-US" dirty="0"/>
              <a:t> </a:t>
            </a:r>
            <a:r>
              <a:rPr lang="en-US" err="1"/>
              <a:t>som</a:t>
            </a:r>
            <a:r>
              <a:rPr lang="en-US" dirty="0"/>
              <a:t> du </a:t>
            </a:r>
            <a:r>
              <a:rPr lang="en-US" err="1"/>
              <a:t>ønsker</a:t>
            </a:r>
            <a:r>
              <a:rPr lang="en-US" dirty="0"/>
              <a:t> å </a:t>
            </a:r>
            <a:r>
              <a:rPr lang="en-US" err="1"/>
              <a:t>inkludere</a:t>
            </a:r>
            <a:r>
              <a:rPr lang="en-US" dirty="0"/>
              <a:t> </a:t>
            </a:r>
            <a:r>
              <a:rPr lang="en-US" err="1"/>
              <a:t>i</a:t>
            </a:r>
            <a:r>
              <a:rPr lang="en-US" dirty="0"/>
              <a:t> </a:t>
            </a:r>
            <a:r>
              <a:rPr lang="en-US" err="1"/>
              <a:t>artikkelen</a:t>
            </a:r>
            <a:r>
              <a:rPr lang="en-US" dirty="0"/>
              <a:t>. </a:t>
            </a:r>
          </a:p>
          <a:p>
            <a:endParaRPr lang="en-US" dirty="0"/>
          </a:p>
          <a:p>
            <a:r>
              <a:rPr lang="en-US" dirty="0" err="1"/>
              <a:t>Trykk</a:t>
            </a:r>
            <a:r>
              <a:rPr lang="en-US" dirty="0"/>
              <a:t> </a:t>
            </a:r>
            <a:r>
              <a:rPr lang="en-US" dirty="0" err="1"/>
              <a:t>på</a:t>
            </a:r>
            <a:r>
              <a:rPr lang="en-US" dirty="0"/>
              <a:t> del-</a:t>
            </a:r>
            <a:r>
              <a:rPr lang="en-US" dirty="0" err="1"/>
              <a:t>knappen</a:t>
            </a:r>
            <a:r>
              <a:rPr lang="en-US" dirty="0"/>
              <a:t> under YouTube-</a:t>
            </a:r>
            <a:r>
              <a:rPr lang="en-US" dirty="0" err="1"/>
              <a:t>videoen</a:t>
            </a:r>
            <a:r>
              <a:rPr lang="en-US" dirty="0"/>
              <a:t> , </a:t>
            </a:r>
            <a:r>
              <a:rPr lang="en-US" dirty="0" err="1"/>
              <a:t>og</a:t>
            </a:r>
            <a:r>
              <a:rPr lang="en-US" dirty="0"/>
              <a:t> </a:t>
            </a:r>
            <a:r>
              <a:rPr lang="en-US" dirty="0" err="1"/>
              <a:t>velg</a:t>
            </a:r>
            <a:r>
              <a:rPr lang="en-US" dirty="0"/>
              <a:t> </a:t>
            </a:r>
            <a:r>
              <a:rPr lang="en-US" dirty="0" err="1"/>
              <a:t>fanen</a:t>
            </a:r>
            <a:r>
              <a:rPr lang="en-US" dirty="0"/>
              <a:t> «</a:t>
            </a:r>
            <a:r>
              <a:rPr lang="en-US" dirty="0" err="1"/>
              <a:t>Bygg</a:t>
            </a:r>
            <a:r>
              <a:rPr lang="en-US" dirty="0"/>
              <a:t> inn». </a:t>
            </a:r>
            <a:r>
              <a:rPr lang="no"/>
              <a:t>Kopier koden, og lim inn koden i Content Studio. Når du har trykket på insert-knappen kan du lagre kladden, velge forhåndsvisning og se at videoen har blitt lagt til direkte i artikkelen din. Videoen er nå klar til å spilles av direkte i artikkelen din.</a:t>
            </a:r>
          </a:p>
        </p:txBody>
      </p:sp>
      <p:sp>
        <p:nvSpPr>
          <p:cNvPr id="4" name="Plassholder for lysbil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n" sz="1200" b="0" i="0" u="none" strike="noStrike" cap="none">
                <a:solidFill>
                  <a:schemeClr val="dk1"/>
                </a:solidFill>
                <a:latin typeface="Calibri"/>
                <a:ea typeface="Calibri"/>
                <a:cs typeface="Calibri"/>
                <a:sym typeface="Calibri"/>
              </a:rPr>
              <a:t>10</a:t>
            </a:fld>
            <a:endParaRPr lang="n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053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tellysbilete" type="title">
  <p:cSld name="TITLE">
    <p:spTree>
      <p:nvGrpSpPr>
        <p:cNvPr id="1" name="Shape 17"/>
        <p:cNvGrpSpPr/>
        <p:nvPr/>
      </p:nvGrpSpPr>
      <p:grpSpPr>
        <a:xfrm>
          <a:off x="0" y="0"/>
          <a:ext cx="0" cy="0"/>
          <a:chOff x="0" y="0"/>
          <a:chExt cx="0" cy="0"/>
        </a:xfrm>
      </p:grpSpPr>
      <p:pic>
        <p:nvPicPr>
          <p:cNvPr id="18" name="Google Shape;18;p2"/>
          <p:cNvPicPr preferRelativeResize="0"/>
          <p:nvPr/>
        </p:nvPicPr>
        <p:blipFill rotWithShape="1">
          <a:blip r:embed="rId2">
            <a:alphaModFix/>
          </a:blip>
          <a:srcRect/>
          <a:stretch/>
        </p:blipFill>
        <p:spPr>
          <a:xfrm>
            <a:off x="0" y="-307238"/>
            <a:ext cx="12191999" cy="5987627"/>
          </a:xfrm>
          <a:prstGeom prst="rect">
            <a:avLst/>
          </a:prstGeom>
          <a:noFill/>
          <a:ln>
            <a:noFill/>
          </a:ln>
        </p:spPr>
      </p:pic>
      <p:sp>
        <p:nvSpPr>
          <p:cNvPr id="19" name="Google Shape;19;p2"/>
          <p:cNvSpPr txBox="1">
            <a:spLocks noGrp="1"/>
          </p:cNvSpPr>
          <p:nvPr>
            <p:ph type="ctrTitle"/>
          </p:nvPr>
        </p:nvSpPr>
        <p:spPr>
          <a:xfrm>
            <a:off x="1524000" y="-270821"/>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524000" y="2116779"/>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SzPts val="2640"/>
              <a:buNone/>
              <a:defRPr sz="2400"/>
            </a:lvl1pPr>
            <a:lvl2pPr lvl="1" algn="ctr">
              <a:lnSpc>
                <a:spcPct val="90000"/>
              </a:lnSpc>
              <a:spcBef>
                <a:spcPts val="500"/>
              </a:spcBef>
              <a:spcAft>
                <a:spcPts val="0"/>
              </a:spcAft>
              <a:buSzPts val="2200"/>
              <a:buNone/>
              <a:defRPr sz="2000"/>
            </a:lvl2pPr>
            <a:lvl3pPr lvl="2" algn="ctr">
              <a:lnSpc>
                <a:spcPct val="90000"/>
              </a:lnSpc>
              <a:spcBef>
                <a:spcPts val="500"/>
              </a:spcBef>
              <a:spcAft>
                <a:spcPts val="0"/>
              </a:spcAft>
              <a:buSzPts val="1980"/>
              <a:buNone/>
              <a:defRPr sz="1800"/>
            </a:lvl3pPr>
            <a:lvl4pPr lvl="3" algn="ctr">
              <a:lnSpc>
                <a:spcPct val="90000"/>
              </a:lnSpc>
              <a:spcBef>
                <a:spcPts val="500"/>
              </a:spcBef>
              <a:spcAft>
                <a:spcPts val="0"/>
              </a:spcAft>
              <a:buSzPts val="1760"/>
              <a:buNone/>
              <a:defRPr sz="1600"/>
            </a:lvl4pPr>
            <a:lvl5pPr lvl="4" algn="ctr">
              <a:lnSpc>
                <a:spcPct val="90000"/>
              </a:lnSpc>
              <a:spcBef>
                <a:spcPts val="500"/>
              </a:spcBef>
              <a:spcAft>
                <a:spcPts val="0"/>
              </a:spcAft>
              <a:buSzPts val="24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2"/>
          <p:cNvSpPr txBox="1">
            <a:spLocks noGrp="1"/>
          </p:cNvSpPr>
          <p:nvPr>
            <p:ph type="dt" idx="10"/>
          </p:nvPr>
        </p:nvSpPr>
        <p:spPr>
          <a:xfrm>
            <a:off x="128606" y="61277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4038600" y="613497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8221017" y="613497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akta">
  <p:cSld name="Fakta">
    <p:bg>
      <p:bgPr>
        <a:solidFill>
          <a:srgbClr val="ACB8CA"/>
        </a:solidFill>
        <a:effectLst/>
      </p:bgPr>
    </p:bg>
    <p:spTree>
      <p:nvGrpSpPr>
        <p:cNvPr id="1" name="Shape 79"/>
        <p:cNvGrpSpPr/>
        <p:nvPr/>
      </p:nvGrpSpPr>
      <p:grpSpPr>
        <a:xfrm>
          <a:off x="0" y="0"/>
          <a:ext cx="0" cy="0"/>
          <a:chOff x="0" y="0"/>
          <a:chExt cx="0" cy="0"/>
        </a:xfrm>
      </p:grpSpPr>
      <p:sp>
        <p:nvSpPr>
          <p:cNvPr id="80" name="Google Shape;80;p11"/>
          <p:cNvSpPr txBox="1">
            <a:spLocks noGrp="1"/>
          </p:cNvSpPr>
          <p:nvPr>
            <p:ph type="dt" idx="10"/>
          </p:nvPr>
        </p:nvSpPr>
        <p:spPr>
          <a:xfrm>
            <a:off x="128606" y="61277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ftr" idx="11"/>
          </p:nvPr>
        </p:nvSpPr>
        <p:spPr>
          <a:xfrm>
            <a:off x="4038600" y="613497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8221017" y="613497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n"/>
              <a:t>‹#›</a:t>
            </a:fld>
            <a:endParaRPr/>
          </a:p>
        </p:txBody>
      </p:sp>
      <p:pic>
        <p:nvPicPr>
          <p:cNvPr id="83" name="Google Shape;83;p11"/>
          <p:cNvPicPr preferRelativeResize="0"/>
          <p:nvPr/>
        </p:nvPicPr>
        <p:blipFill rotWithShape="1">
          <a:blip r:embed="rId2">
            <a:alphaModFix/>
          </a:blip>
          <a:srcRect/>
          <a:stretch/>
        </p:blipFill>
        <p:spPr>
          <a:xfrm>
            <a:off x="9324491" y="586409"/>
            <a:ext cx="2333625" cy="1524000"/>
          </a:xfrm>
          <a:prstGeom prst="rect">
            <a:avLst/>
          </a:prstGeom>
          <a:noFill/>
          <a:ln>
            <a:noFill/>
          </a:ln>
        </p:spPr>
      </p:pic>
      <p:sp>
        <p:nvSpPr>
          <p:cNvPr id="84" name="Google Shape;8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54330" algn="l">
              <a:lnSpc>
                <a:spcPct val="90000"/>
              </a:lnSpc>
              <a:spcBef>
                <a:spcPts val="1000"/>
              </a:spcBef>
              <a:spcAft>
                <a:spcPts val="0"/>
              </a:spcAft>
              <a:buSzPts val="1980"/>
              <a:buChar char="•"/>
              <a:defRPr/>
            </a:lvl1pPr>
            <a:lvl2pPr marL="914400" lvl="1" indent="-354330" algn="l">
              <a:lnSpc>
                <a:spcPct val="90000"/>
              </a:lnSpc>
              <a:spcBef>
                <a:spcPts val="500"/>
              </a:spcBef>
              <a:spcAft>
                <a:spcPts val="0"/>
              </a:spcAft>
              <a:buSzPts val="1980"/>
              <a:buChar char="•"/>
              <a:defRPr/>
            </a:lvl2pPr>
            <a:lvl3pPr marL="1371600" lvl="2" indent="-354330" algn="l">
              <a:lnSpc>
                <a:spcPct val="90000"/>
              </a:lnSpc>
              <a:spcBef>
                <a:spcPts val="500"/>
              </a:spcBef>
              <a:spcAft>
                <a:spcPts val="0"/>
              </a:spcAft>
              <a:buSzPts val="1980"/>
              <a:buChar char="•"/>
              <a:defRPr/>
            </a:lvl3pPr>
            <a:lvl4pPr marL="1828800" lvl="3" indent="-354330" algn="l">
              <a:lnSpc>
                <a:spcPct val="90000"/>
              </a:lnSpc>
              <a:spcBef>
                <a:spcPts val="500"/>
              </a:spcBef>
              <a:spcAft>
                <a:spcPts val="0"/>
              </a:spcAft>
              <a:buSzPts val="1980"/>
              <a:buChar char="•"/>
              <a:defRPr/>
            </a:lvl4pPr>
            <a:lvl5pPr marL="2286000" lvl="4" indent="-400050" algn="l">
              <a:lnSpc>
                <a:spcPct val="90000"/>
              </a:lnSpc>
              <a:spcBef>
                <a:spcPts val="500"/>
              </a:spcBef>
              <a:spcAft>
                <a:spcPts val="0"/>
              </a:spcAft>
              <a:buSzPts val="27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øtt Nei til EU">
  <p:cSld name="Støtt Nei til EU">
    <p:bg>
      <p:bgPr>
        <a:solidFill>
          <a:srgbClr val="ACB8CA"/>
        </a:solidFill>
        <a:effectLst/>
      </p:bgPr>
    </p:bg>
    <p:spTree>
      <p:nvGrpSpPr>
        <p:cNvPr id="1" name="Shape 86"/>
        <p:cNvGrpSpPr/>
        <p:nvPr/>
      </p:nvGrpSpPr>
      <p:grpSpPr>
        <a:xfrm>
          <a:off x="0" y="0"/>
          <a:ext cx="0" cy="0"/>
          <a:chOff x="0" y="0"/>
          <a:chExt cx="0" cy="0"/>
        </a:xfrm>
      </p:grpSpPr>
      <p:sp>
        <p:nvSpPr>
          <p:cNvPr id="87" name="Google Shape;87;p12"/>
          <p:cNvSpPr txBox="1">
            <a:spLocks noGrp="1"/>
          </p:cNvSpPr>
          <p:nvPr>
            <p:ph type="dt" idx="10"/>
          </p:nvPr>
        </p:nvSpPr>
        <p:spPr>
          <a:xfrm>
            <a:off x="128606" y="61277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2"/>
          <p:cNvSpPr txBox="1">
            <a:spLocks noGrp="1"/>
          </p:cNvSpPr>
          <p:nvPr>
            <p:ph type="ftr" idx="11"/>
          </p:nvPr>
        </p:nvSpPr>
        <p:spPr>
          <a:xfrm>
            <a:off x="4038600" y="613497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sldNum" idx="12"/>
          </p:nvPr>
        </p:nvSpPr>
        <p:spPr>
          <a:xfrm>
            <a:off x="8221017" y="613497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n"/>
              <a:t>‹#›</a:t>
            </a:fld>
            <a:endParaRPr/>
          </a:p>
        </p:txBody>
      </p:sp>
      <p:sp>
        <p:nvSpPr>
          <p:cNvPr id="90" name="Google Shape;9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54330" algn="l">
              <a:lnSpc>
                <a:spcPct val="90000"/>
              </a:lnSpc>
              <a:spcBef>
                <a:spcPts val="1000"/>
              </a:spcBef>
              <a:spcAft>
                <a:spcPts val="0"/>
              </a:spcAft>
              <a:buSzPts val="1980"/>
              <a:buChar char="•"/>
              <a:defRPr/>
            </a:lvl1pPr>
            <a:lvl2pPr marL="914400" lvl="1" indent="-354330" algn="l">
              <a:lnSpc>
                <a:spcPct val="90000"/>
              </a:lnSpc>
              <a:spcBef>
                <a:spcPts val="500"/>
              </a:spcBef>
              <a:spcAft>
                <a:spcPts val="0"/>
              </a:spcAft>
              <a:buSzPts val="1980"/>
              <a:buChar char="•"/>
              <a:defRPr/>
            </a:lvl2pPr>
            <a:lvl3pPr marL="1371600" lvl="2" indent="-354330" algn="l">
              <a:lnSpc>
                <a:spcPct val="90000"/>
              </a:lnSpc>
              <a:spcBef>
                <a:spcPts val="500"/>
              </a:spcBef>
              <a:spcAft>
                <a:spcPts val="0"/>
              </a:spcAft>
              <a:buSzPts val="1980"/>
              <a:buChar char="•"/>
              <a:defRPr/>
            </a:lvl3pPr>
            <a:lvl4pPr marL="1828800" lvl="3" indent="-354330" algn="l">
              <a:lnSpc>
                <a:spcPct val="90000"/>
              </a:lnSpc>
              <a:spcBef>
                <a:spcPts val="500"/>
              </a:spcBef>
              <a:spcAft>
                <a:spcPts val="0"/>
              </a:spcAft>
              <a:buSzPts val="1980"/>
              <a:buChar char="•"/>
              <a:defRPr/>
            </a:lvl4pPr>
            <a:lvl5pPr marL="2286000" lvl="4" indent="-400050" algn="l">
              <a:lnSpc>
                <a:spcPct val="90000"/>
              </a:lnSpc>
              <a:spcBef>
                <a:spcPts val="500"/>
              </a:spcBef>
              <a:spcAft>
                <a:spcPts val="0"/>
              </a:spcAft>
              <a:buSzPts val="27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2" name="Google Shape;92;p12"/>
          <p:cNvPicPr preferRelativeResize="0"/>
          <p:nvPr/>
        </p:nvPicPr>
        <p:blipFill rotWithShape="1">
          <a:blip r:embed="rId2">
            <a:alphaModFix/>
          </a:blip>
          <a:srcRect/>
          <a:stretch/>
        </p:blipFill>
        <p:spPr>
          <a:xfrm>
            <a:off x="9895301" y="1440898"/>
            <a:ext cx="1819275" cy="35433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TEU mener">
  <p:cSld name="NTEU mener">
    <p:bg>
      <p:bgPr>
        <a:solidFill>
          <a:srgbClr val="ACB8CA"/>
        </a:solidFill>
        <a:effectLst/>
      </p:bgPr>
    </p:bg>
    <p:spTree>
      <p:nvGrpSpPr>
        <p:cNvPr id="1" name="Shape 93"/>
        <p:cNvGrpSpPr/>
        <p:nvPr/>
      </p:nvGrpSpPr>
      <p:grpSpPr>
        <a:xfrm>
          <a:off x="0" y="0"/>
          <a:ext cx="0" cy="0"/>
          <a:chOff x="0" y="0"/>
          <a:chExt cx="0" cy="0"/>
        </a:xfrm>
      </p:grpSpPr>
      <p:sp>
        <p:nvSpPr>
          <p:cNvPr id="94" name="Google Shape;94;p13"/>
          <p:cNvSpPr txBox="1">
            <a:spLocks noGrp="1"/>
          </p:cNvSpPr>
          <p:nvPr>
            <p:ph type="title"/>
          </p:nvPr>
        </p:nvSpPr>
        <p:spPr>
          <a:xfrm>
            <a:off x="838200" y="1921564"/>
            <a:ext cx="10515600" cy="3882887"/>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4400"/>
              <a:buFont typeface="Calibri"/>
              <a:buNone/>
              <a:defRPr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3"/>
          <p:cNvSpPr txBox="1">
            <a:spLocks noGrp="1"/>
          </p:cNvSpPr>
          <p:nvPr>
            <p:ph type="dt" idx="10"/>
          </p:nvPr>
        </p:nvSpPr>
        <p:spPr>
          <a:xfrm>
            <a:off x="128606" y="61277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3"/>
          <p:cNvSpPr txBox="1">
            <a:spLocks noGrp="1"/>
          </p:cNvSpPr>
          <p:nvPr>
            <p:ph type="ftr" idx="11"/>
          </p:nvPr>
        </p:nvSpPr>
        <p:spPr>
          <a:xfrm>
            <a:off x="4038600" y="613497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3"/>
          <p:cNvSpPr txBox="1">
            <a:spLocks noGrp="1"/>
          </p:cNvSpPr>
          <p:nvPr>
            <p:ph type="sldNum" idx="12"/>
          </p:nvPr>
        </p:nvSpPr>
        <p:spPr>
          <a:xfrm>
            <a:off x="8221017" y="613497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n"/>
              <a:t>‹#›</a:t>
            </a:fld>
            <a:endParaRPr/>
          </a:p>
        </p:txBody>
      </p:sp>
      <p:pic>
        <p:nvPicPr>
          <p:cNvPr id="98" name="Google Shape;98;p13"/>
          <p:cNvPicPr preferRelativeResize="0"/>
          <p:nvPr/>
        </p:nvPicPr>
        <p:blipFill rotWithShape="1">
          <a:blip r:embed="rId2">
            <a:alphaModFix/>
          </a:blip>
          <a:srcRect/>
          <a:stretch/>
        </p:blipFill>
        <p:spPr>
          <a:xfrm>
            <a:off x="311565" y="196504"/>
            <a:ext cx="1885950" cy="18002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itat">
  <p:cSld name="Sitat">
    <p:bg>
      <p:bgPr>
        <a:solidFill>
          <a:srgbClr val="ACB8CA"/>
        </a:solidFill>
        <a:effectLst/>
      </p:bgPr>
    </p:bg>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838200" y="1921564"/>
            <a:ext cx="10515600" cy="405720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4400"/>
              <a:buFont typeface="Calibri"/>
              <a:buNone/>
              <a:defRPr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14"/>
          <p:cNvSpPr txBox="1">
            <a:spLocks noGrp="1"/>
          </p:cNvSpPr>
          <p:nvPr>
            <p:ph type="dt" idx="10"/>
          </p:nvPr>
        </p:nvSpPr>
        <p:spPr>
          <a:xfrm>
            <a:off x="128606" y="61277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4"/>
          <p:cNvSpPr txBox="1">
            <a:spLocks noGrp="1"/>
          </p:cNvSpPr>
          <p:nvPr>
            <p:ph type="ftr" idx="11"/>
          </p:nvPr>
        </p:nvSpPr>
        <p:spPr>
          <a:xfrm>
            <a:off x="4038600" y="613497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4"/>
          <p:cNvSpPr txBox="1">
            <a:spLocks noGrp="1"/>
          </p:cNvSpPr>
          <p:nvPr>
            <p:ph type="sldNum" idx="12"/>
          </p:nvPr>
        </p:nvSpPr>
        <p:spPr>
          <a:xfrm>
            <a:off x="8221017" y="613497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n"/>
              <a:t>‹#›</a:t>
            </a:fld>
            <a:endParaRPr/>
          </a:p>
        </p:txBody>
      </p:sp>
      <p:pic>
        <p:nvPicPr>
          <p:cNvPr id="104" name="Google Shape;104;p14"/>
          <p:cNvPicPr preferRelativeResize="0"/>
          <p:nvPr/>
        </p:nvPicPr>
        <p:blipFill rotWithShape="1">
          <a:blip r:embed="rId2">
            <a:alphaModFix/>
          </a:blip>
          <a:srcRect/>
          <a:stretch/>
        </p:blipFill>
        <p:spPr>
          <a:xfrm>
            <a:off x="393850" y="365125"/>
            <a:ext cx="1827437" cy="138857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ågrå" type="blank">
  <p:cSld name="BLANK">
    <p:bg>
      <p:bgPr>
        <a:solidFill>
          <a:srgbClr val="8296B0"/>
        </a:solidFill>
        <a:effectLst/>
      </p:bgPr>
    </p:bg>
    <p:spTree>
      <p:nvGrpSpPr>
        <p:cNvPr id="1" name="Shape 105"/>
        <p:cNvGrpSpPr/>
        <p:nvPr/>
      </p:nvGrpSpPr>
      <p:grpSpPr>
        <a:xfrm>
          <a:off x="0" y="0"/>
          <a:ext cx="0" cy="0"/>
          <a:chOff x="0" y="0"/>
          <a:chExt cx="0" cy="0"/>
        </a:xfrm>
      </p:grpSpPr>
      <p:sp>
        <p:nvSpPr>
          <p:cNvPr id="106" name="Google Shape;106;p15"/>
          <p:cNvSpPr txBox="1">
            <a:spLocks noGrp="1"/>
          </p:cNvSpPr>
          <p:nvPr>
            <p:ph type="dt" idx="10"/>
          </p:nvPr>
        </p:nvSpPr>
        <p:spPr>
          <a:xfrm>
            <a:off x="128606" y="61277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5"/>
          <p:cNvSpPr txBox="1">
            <a:spLocks noGrp="1"/>
          </p:cNvSpPr>
          <p:nvPr>
            <p:ph type="ftr" idx="11"/>
          </p:nvPr>
        </p:nvSpPr>
        <p:spPr>
          <a:xfrm>
            <a:off x="4038600" y="613497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5"/>
          <p:cNvSpPr txBox="1">
            <a:spLocks noGrp="1"/>
          </p:cNvSpPr>
          <p:nvPr>
            <p:ph type="sldNum" idx="12"/>
          </p:nvPr>
        </p:nvSpPr>
        <p:spPr>
          <a:xfrm>
            <a:off x="8221017" y="613497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omt med logo">
  <p:cSld name="Tomt med logo">
    <p:bg>
      <p:bgPr>
        <a:solidFill>
          <a:schemeClr val="lt1"/>
        </a:solidFill>
        <a:effectLst/>
      </p:bgPr>
    </p:bg>
    <p:spTree>
      <p:nvGrpSpPr>
        <p:cNvPr id="1" name="Shape 109"/>
        <p:cNvGrpSpPr/>
        <p:nvPr/>
      </p:nvGrpSpPr>
      <p:grpSpPr>
        <a:xfrm>
          <a:off x="0" y="0"/>
          <a:ext cx="0" cy="0"/>
          <a:chOff x="0" y="0"/>
          <a:chExt cx="0" cy="0"/>
        </a:xfrm>
      </p:grpSpPr>
      <p:sp>
        <p:nvSpPr>
          <p:cNvPr id="110" name="Google Shape;110;p16"/>
          <p:cNvSpPr txBox="1">
            <a:spLocks noGrp="1"/>
          </p:cNvSpPr>
          <p:nvPr>
            <p:ph type="dt" idx="10"/>
          </p:nvPr>
        </p:nvSpPr>
        <p:spPr>
          <a:xfrm>
            <a:off x="128606" y="61277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6"/>
          <p:cNvSpPr txBox="1">
            <a:spLocks noGrp="1"/>
          </p:cNvSpPr>
          <p:nvPr>
            <p:ph type="ftr" idx="11"/>
          </p:nvPr>
        </p:nvSpPr>
        <p:spPr>
          <a:xfrm>
            <a:off x="4038600" y="613497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6"/>
          <p:cNvSpPr txBox="1">
            <a:spLocks noGrp="1"/>
          </p:cNvSpPr>
          <p:nvPr>
            <p:ph type="sldNum" idx="12"/>
          </p:nvPr>
        </p:nvSpPr>
        <p:spPr>
          <a:xfrm>
            <a:off x="8221017" y="613497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omt">
  <p:cSld name="Tomt">
    <p:bg>
      <p:bgPr>
        <a:solidFill>
          <a:schemeClr val="lt1"/>
        </a:solidFill>
        <a:effectLst/>
      </p:bgPr>
    </p:bg>
    <p:spTree>
      <p:nvGrpSpPr>
        <p:cNvPr id="1" name="Shape 113"/>
        <p:cNvGrpSpPr/>
        <p:nvPr/>
      </p:nvGrpSpPr>
      <p:grpSpPr>
        <a:xfrm>
          <a:off x="0" y="0"/>
          <a:ext cx="0" cy="0"/>
          <a:chOff x="0" y="0"/>
          <a:chExt cx="0" cy="0"/>
        </a:xfrm>
      </p:grpSpPr>
      <p:sp>
        <p:nvSpPr>
          <p:cNvPr id="114" name="Google Shape;114;p17"/>
          <p:cNvSpPr txBox="1">
            <a:spLocks noGrp="1"/>
          </p:cNvSpPr>
          <p:nvPr>
            <p:ph type="dt" idx="10"/>
          </p:nvPr>
        </p:nvSpPr>
        <p:spPr>
          <a:xfrm>
            <a:off x="128606" y="61277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7"/>
          <p:cNvSpPr txBox="1">
            <a:spLocks noGrp="1"/>
          </p:cNvSpPr>
          <p:nvPr>
            <p:ph type="ftr" idx="11"/>
          </p:nvPr>
        </p:nvSpPr>
        <p:spPr>
          <a:xfrm>
            <a:off x="4038600" y="613497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7"/>
          <p:cNvSpPr txBox="1">
            <a:spLocks noGrp="1"/>
          </p:cNvSpPr>
          <p:nvPr>
            <p:ph type="sldNum" idx="12"/>
          </p:nvPr>
        </p:nvSpPr>
        <p:spPr>
          <a:xfrm>
            <a:off x="8221017" y="613497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omt_svart">
  <p:cSld name="Tomt_svart">
    <p:bg>
      <p:bgPr>
        <a:solidFill>
          <a:schemeClr val="dk1"/>
        </a:solidFill>
        <a:effectLst/>
      </p:bgPr>
    </p:bg>
    <p:spTree>
      <p:nvGrpSpPr>
        <p:cNvPr id="1" name="Shape 117"/>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tel og loddrett tekst" type="vertTx">
  <p:cSld name="VERTICAL_TEXT">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54330" algn="l">
              <a:lnSpc>
                <a:spcPct val="90000"/>
              </a:lnSpc>
              <a:spcBef>
                <a:spcPts val="1000"/>
              </a:spcBef>
              <a:spcAft>
                <a:spcPts val="0"/>
              </a:spcAft>
              <a:buSzPts val="1980"/>
              <a:buChar char="•"/>
              <a:defRPr/>
            </a:lvl1pPr>
            <a:lvl2pPr marL="914400" lvl="1" indent="-354330" algn="l">
              <a:lnSpc>
                <a:spcPct val="90000"/>
              </a:lnSpc>
              <a:spcBef>
                <a:spcPts val="500"/>
              </a:spcBef>
              <a:spcAft>
                <a:spcPts val="0"/>
              </a:spcAft>
              <a:buSzPts val="1980"/>
              <a:buChar char="•"/>
              <a:defRPr/>
            </a:lvl2pPr>
            <a:lvl3pPr marL="1371600" lvl="2" indent="-354330" algn="l">
              <a:lnSpc>
                <a:spcPct val="90000"/>
              </a:lnSpc>
              <a:spcBef>
                <a:spcPts val="500"/>
              </a:spcBef>
              <a:spcAft>
                <a:spcPts val="0"/>
              </a:spcAft>
              <a:buSzPts val="1980"/>
              <a:buChar char="•"/>
              <a:defRPr/>
            </a:lvl3pPr>
            <a:lvl4pPr marL="1828800" lvl="3" indent="-354330" algn="l">
              <a:lnSpc>
                <a:spcPct val="90000"/>
              </a:lnSpc>
              <a:spcBef>
                <a:spcPts val="500"/>
              </a:spcBef>
              <a:spcAft>
                <a:spcPts val="0"/>
              </a:spcAft>
              <a:buSzPts val="1980"/>
              <a:buChar char="•"/>
              <a:defRPr/>
            </a:lvl4pPr>
            <a:lvl5pPr marL="2286000" lvl="4" indent="-400050" algn="l">
              <a:lnSpc>
                <a:spcPct val="90000"/>
              </a:lnSpc>
              <a:spcBef>
                <a:spcPts val="500"/>
              </a:spcBef>
              <a:spcAft>
                <a:spcPts val="0"/>
              </a:spcAft>
              <a:buSzPts val="27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19"/>
          <p:cNvSpPr txBox="1">
            <a:spLocks noGrp="1"/>
          </p:cNvSpPr>
          <p:nvPr>
            <p:ph type="dt" idx="10"/>
          </p:nvPr>
        </p:nvSpPr>
        <p:spPr>
          <a:xfrm>
            <a:off x="128606" y="61277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9"/>
          <p:cNvSpPr txBox="1">
            <a:spLocks noGrp="1"/>
          </p:cNvSpPr>
          <p:nvPr>
            <p:ph type="ftr" idx="11"/>
          </p:nvPr>
        </p:nvSpPr>
        <p:spPr>
          <a:xfrm>
            <a:off x="4038600" y="613497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9"/>
          <p:cNvSpPr txBox="1">
            <a:spLocks noGrp="1"/>
          </p:cNvSpPr>
          <p:nvPr>
            <p:ph type="sldNum" idx="12"/>
          </p:nvPr>
        </p:nvSpPr>
        <p:spPr>
          <a:xfrm>
            <a:off x="8221017" y="613497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oddrett tittel og tekst" type="vertTitleAndTx">
  <p:cSld name="VERTICAL_TITLE_AND_VERTICAL_TEXT">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54330" algn="l">
              <a:lnSpc>
                <a:spcPct val="90000"/>
              </a:lnSpc>
              <a:spcBef>
                <a:spcPts val="1000"/>
              </a:spcBef>
              <a:spcAft>
                <a:spcPts val="0"/>
              </a:spcAft>
              <a:buSzPts val="1980"/>
              <a:buChar char="•"/>
              <a:defRPr/>
            </a:lvl1pPr>
            <a:lvl2pPr marL="914400" lvl="1" indent="-354330" algn="l">
              <a:lnSpc>
                <a:spcPct val="90000"/>
              </a:lnSpc>
              <a:spcBef>
                <a:spcPts val="500"/>
              </a:spcBef>
              <a:spcAft>
                <a:spcPts val="0"/>
              </a:spcAft>
              <a:buSzPts val="1980"/>
              <a:buChar char="•"/>
              <a:defRPr/>
            </a:lvl2pPr>
            <a:lvl3pPr marL="1371600" lvl="2" indent="-354330" algn="l">
              <a:lnSpc>
                <a:spcPct val="90000"/>
              </a:lnSpc>
              <a:spcBef>
                <a:spcPts val="500"/>
              </a:spcBef>
              <a:spcAft>
                <a:spcPts val="0"/>
              </a:spcAft>
              <a:buSzPts val="1980"/>
              <a:buChar char="•"/>
              <a:defRPr/>
            </a:lvl3pPr>
            <a:lvl4pPr marL="1828800" lvl="3" indent="-354330" algn="l">
              <a:lnSpc>
                <a:spcPct val="90000"/>
              </a:lnSpc>
              <a:spcBef>
                <a:spcPts val="500"/>
              </a:spcBef>
              <a:spcAft>
                <a:spcPts val="0"/>
              </a:spcAft>
              <a:buSzPts val="1980"/>
              <a:buChar char="•"/>
              <a:defRPr/>
            </a:lvl4pPr>
            <a:lvl5pPr marL="2286000" lvl="4" indent="-400050" algn="l">
              <a:lnSpc>
                <a:spcPct val="90000"/>
              </a:lnSpc>
              <a:spcBef>
                <a:spcPts val="500"/>
              </a:spcBef>
              <a:spcAft>
                <a:spcPts val="0"/>
              </a:spcAft>
              <a:buSzPts val="27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20"/>
          <p:cNvSpPr txBox="1">
            <a:spLocks noGrp="1"/>
          </p:cNvSpPr>
          <p:nvPr>
            <p:ph type="dt" idx="10"/>
          </p:nvPr>
        </p:nvSpPr>
        <p:spPr>
          <a:xfrm>
            <a:off x="128606" y="61277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0"/>
          <p:cNvSpPr txBox="1">
            <a:spLocks noGrp="1"/>
          </p:cNvSpPr>
          <p:nvPr>
            <p:ph type="ftr" idx="11"/>
          </p:nvPr>
        </p:nvSpPr>
        <p:spPr>
          <a:xfrm>
            <a:off x="4038600" y="613497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0"/>
          <p:cNvSpPr txBox="1">
            <a:spLocks noGrp="1"/>
          </p:cNvSpPr>
          <p:nvPr>
            <p:ph type="sldNum" idx="12"/>
          </p:nvPr>
        </p:nvSpPr>
        <p:spPr>
          <a:xfrm>
            <a:off x="8221017" y="613497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ndelingsoverskrift2" type="secHead">
  <p:cSld name="SECTION_HEADER">
    <p:spTree>
      <p:nvGrpSpPr>
        <p:cNvPr id="1" name="Shape 24"/>
        <p:cNvGrpSpPr/>
        <p:nvPr/>
      </p:nvGrpSpPr>
      <p:grpSpPr>
        <a:xfrm>
          <a:off x="0" y="0"/>
          <a:ext cx="0" cy="0"/>
          <a:chOff x="0" y="0"/>
          <a:chExt cx="0" cy="0"/>
        </a:xfrm>
      </p:grpSpPr>
      <p:pic>
        <p:nvPicPr>
          <p:cNvPr id="25" name="Google Shape;25;p3"/>
          <p:cNvPicPr preferRelativeResize="0"/>
          <p:nvPr/>
        </p:nvPicPr>
        <p:blipFill rotWithShape="1">
          <a:blip r:embed="rId2">
            <a:alphaModFix/>
          </a:blip>
          <a:srcRect/>
          <a:stretch/>
        </p:blipFill>
        <p:spPr>
          <a:xfrm>
            <a:off x="0" y="-53000"/>
            <a:ext cx="12192000" cy="5729874"/>
          </a:xfrm>
          <a:prstGeom prst="rect">
            <a:avLst/>
          </a:prstGeom>
          <a:noFill/>
          <a:ln>
            <a:noFill/>
          </a:ln>
        </p:spPr>
      </p:pic>
      <p:sp>
        <p:nvSpPr>
          <p:cNvPr id="26" name="Google Shape;26;p3"/>
          <p:cNvSpPr txBox="1">
            <a:spLocks noGrp="1"/>
          </p:cNvSpPr>
          <p:nvPr>
            <p:ph type="title"/>
          </p:nvPr>
        </p:nvSpPr>
        <p:spPr>
          <a:xfrm>
            <a:off x="831850" y="0"/>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Calibri"/>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831850" y="2852737"/>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640"/>
              <a:buNone/>
              <a:defRPr sz="2400">
                <a:solidFill>
                  <a:schemeClr val="dk1"/>
                </a:solidFill>
              </a:defRPr>
            </a:lvl1pPr>
            <a:lvl2pPr marL="914400" lvl="1" indent="-228600" algn="l">
              <a:lnSpc>
                <a:spcPct val="90000"/>
              </a:lnSpc>
              <a:spcBef>
                <a:spcPts val="500"/>
              </a:spcBef>
              <a:spcAft>
                <a:spcPts val="0"/>
              </a:spcAft>
              <a:buSzPts val="2200"/>
              <a:buNone/>
              <a:defRPr sz="2000">
                <a:solidFill>
                  <a:srgbClr val="888888"/>
                </a:solidFill>
              </a:defRPr>
            </a:lvl2pPr>
            <a:lvl3pPr marL="1371600" lvl="2" indent="-228600" algn="l">
              <a:lnSpc>
                <a:spcPct val="90000"/>
              </a:lnSpc>
              <a:spcBef>
                <a:spcPts val="500"/>
              </a:spcBef>
              <a:spcAft>
                <a:spcPts val="0"/>
              </a:spcAft>
              <a:buSzPts val="1980"/>
              <a:buNone/>
              <a:defRPr sz="1800">
                <a:solidFill>
                  <a:srgbClr val="888888"/>
                </a:solidFill>
              </a:defRPr>
            </a:lvl3pPr>
            <a:lvl4pPr marL="1828800" lvl="3" indent="-228600" algn="l">
              <a:lnSpc>
                <a:spcPct val="90000"/>
              </a:lnSpc>
              <a:spcBef>
                <a:spcPts val="500"/>
              </a:spcBef>
              <a:spcAft>
                <a:spcPts val="0"/>
              </a:spcAft>
              <a:buSzPts val="1760"/>
              <a:buNone/>
              <a:defRPr sz="1600">
                <a:solidFill>
                  <a:srgbClr val="888888"/>
                </a:solidFill>
              </a:defRPr>
            </a:lvl4pPr>
            <a:lvl5pPr marL="2286000" lvl="4" indent="-228600" algn="l">
              <a:lnSpc>
                <a:spcPct val="90000"/>
              </a:lnSpc>
              <a:spcBef>
                <a:spcPts val="500"/>
              </a:spcBef>
              <a:spcAft>
                <a:spcPts val="0"/>
              </a:spcAft>
              <a:buSzPts val="24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4038600" y="613497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8221017" y="613497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ndelingsoverskrift">
  <p:cSld name="Inndelingsoverskrift">
    <p:spTree>
      <p:nvGrpSpPr>
        <p:cNvPr id="1" name="Shape 31"/>
        <p:cNvGrpSpPr/>
        <p:nvPr/>
      </p:nvGrpSpPr>
      <p:grpSpPr>
        <a:xfrm>
          <a:off x="0" y="0"/>
          <a:ext cx="0" cy="0"/>
          <a:chOff x="0" y="0"/>
          <a:chExt cx="0" cy="0"/>
        </a:xfrm>
      </p:grpSpPr>
      <p:pic>
        <p:nvPicPr>
          <p:cNvPr id="32" name="Google Shape;32;p4"/>
          <p:cNvPicPr preferRelativeResize="0"/>
          <p:nvPr/>
        </p:nvPicPr>
        <p:blipFill rotWithShape="1">
          <a:blip r:embed="rId2">
            <a:alphaModFix/>
          </a:blip>
          <a:srcRect/>
          <a:stretch/>
        </p:blipFill>
        <p:spPr>
          <a:xfrm>
            <a:off x="0" y="0"/>
            <a:ext cx="12191999" cy="5663096"/>
          </a:xfrm>
          <a:prstGeom prst="rect">
            <a:avLst/>
          </a:prstGeom>
          <a:noFill/>
          <a:ln>
            <a:noFill/>
          </a:ln>
        </p:spPr>
      </p:pic>
      <p:sp>
        <p:nvSpPr>
          <p:cNvPr id="33" name="Google Shape;33;p4"/>
          <p:cNvSpPr txBox="1">
            <a:spLocks noGrp="1"/>
          </p:cNvSpPr>
          <p:nvPr>
            <p:ph type="title"/>
          </p:nvPr>
        </p:nvSpPr>
        <p:spPr>
          <a:xfrm>
            <a:off x="831850" y="0"/>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831850" y="2852737"/>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640"/>
              <a:buNone/>
              <a:defRPr sz="2400">
                <a:solidFill>
                  <a:srgbClr val="888888"/>
                </a:solidFill>
              </a:defRPr>
            </a:lvl1pPr>
            <a:lvl2pPr marL="914400" lvl="1" indent="-228600" algn="l">
              <a:lnSpc>
                <a:spcPct val="90000"/>
              </a:lnSpc>
              <a:spcBef>
                <a:spcPts val="500"/>
              </a:spcBef>
              <a:spcAft>
                <a:spcPts val="0"/>
              </a:spcAft>
              <a:buSzPts val="2200"/>
              <a:buNone/>
              <a:defRPr sz="2000">
                <a:solidFill>
                  <a:srgbClr val="888888"/>
                </a:solidFill>
              </a:defRPr>
            </a:lvl2pPr>
            <a:lvl3pPr marL="1371600" lvl="2" indent="-228600" algn="l">
              <a:lnSpc>
                <a:spcPct val="90000"/>
              </a:lnSpc>
              <a:spcBef>
                <a:spcPts val="500"/>
              </a:spcBef>
              <a:spcAft>
                <a:spcPts val="0"/>
              </a:spcAft>
              <a:buSzPts val="1980"/>
              <a:buNone/>
              <a:defRPr sz="1800">
                <a:solidFill>
                  <a:srgbClr val="888888"/>
                </a:solidFill>
              </a:defRPr>
            </a:lvl3pPr>
            <a:lvl4pPr marL="1828800" lvl="3" indent="-228600" algn="l">
              <a:lnSpc>
                <a:spcPct val="90000"/>
              </a:lnSpc>
              <a:spcBef>
                <a:spcPts val="500"/>
              </a:spcBef>
              <a:spcAft>
                <a:spcPts val="0"/>
              </a:spcAft>
              <a:buSzPts val="1760"/>
              <a:buNone/>
              <a:defRPr sz="1600">
                <a:solidFill>
                  <a:srgbClr val="888888"/>
                </a:solidFill>
              </a:defRPr>
            </a:lvl4pPr>
            <a:lvl5pPr marL="2286000" lvl="4" indent="-228600" algn="l">
              <a:lnSpc>
                <a:spcPct val="90000"/>
              </a:lnSpc>
              <a:spcBef>
                <a:spcPts val="500"/>
              </a:spcBef>
              <a:spcAft>
                <a:spcPts val="0"/>
              </a:spcAft>
              <a:buSzPts val="24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ftr" idx="11"/>
          </p:nvPr>
        </p:nvSpPr>
        <p:spPr>
          <a:xfrm>
            <a:off x="4038600" y="613497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221017" y="613497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tel og innhald" type="obj">
  <p:cSld name="OBJECT">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54330" algn="l">
              <a:lnSpc>
                <a:spcPct val="90000"/>
              </a:lnSpc>
              <a:spcBef>
                <a:spcPts val="1000"/>
              </a:spcBef>
              <a:spcAft>
                <a:spcPts val="0"/>
              </a:spcAft>
              <a:buSzPts val="1980"/>
              <a:buChar char="•"/>
              <a:defRPr/>
            </a:lvl1pPr>
            <a:lvl2pPr marL="914400" lvl="1" indent="-354330" algn="l">
              <a:lnSpc>
                <a:spcPct val="90000"/>
              </a:lnSpc>
              <a:spcBef>
                <a:spcPts val="500"/>
              </a:spcBef>
              <a:spcAft>
                <a:spcPts val="0"/>
              </a:spcAft>
              <a:buSzPts val="1980"/>
              <a:buChar char="•"/>
              <a:defRPr/>
            </a:lvl2pPr>
            <a:lvl3pPr marL="1371600" lvl="2" indent="-354330" algn="l">
              <a:lnSpc>
                <a:spcPct val="90000"/>
              </a:lnSpc>
              <a:spcBef>
                <a:spcPts val="500"/>
              </a:spcBef>
              <a:spcAft>
                <a:spcPts val="0"/>
              </a:spcAft>
              <a:buSzPts val="1980"/>
              <a:buChar char="•"/>
              <a:defRPr/>
            </a:lvl3pPr>
            <a:lvl4pPr marL="1828800" lvl="3" indent="-354330" algn="l">
              <a:lnSpc>
                <a:spcPct val="90000"/>
              </a:lnSpc>
              <a:spcBef>
                <a:spcPts val="500"/>
              </a:spcBef>
              <a:spcAft>
                <a:spcPts val="0"/>
              </a:spcAft>
              <a:buSzPts val="1980"/>
              <a:buChar char="•"/>
              <a:defRPr/>
            </a:lvl4pPr>
            <a:lvl5pPr marL="2286000" lvl="4" indent="-400050" algn="l">
              <a:lnSpc>
                <a:spcPct val="90000"/>
              </a:lnSpc>
              <a:spcBef>
                <a:spcPts val="500"/>
              </a:spcBef>
              <a:spcAft>
                <a:spcPts val="0"/>
              </a:spcAft>
              <a:buSzPts val="27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
          <p:cNvSpPr txBox="1">
            <a:spLocks noGrp="1"/>
          </p:cNvSpPr>
          <p:nvPr>
            <p:ph type="dt" idx="10"/>
          </p:nvPr>
        </p:nvSpPr>
        <p:spPr>
          <a:xfrm>
            <a:off x="128606" y="61277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ftr" idx="11"/>
          </p:nvPr>
        </p:nvSpPr>
        <p:spPr>
          <a:xfrm>
            <a:off x="4038600" y="613497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8221017" y="613497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o innhaldsdelar" type="twoObj">
  <p:cSld name="TWO_OBJECT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54330" algn="l">
              <a:lnSpc>
                <a:spcPct val="90000"/>
              </a:lnSpc>
              <a:spcBef>
                <a:spcPts val="1000"/>
              </a:spcBef>
              <a:spcAft>
                <a:spcPts val="0"/>
              </a:spcAft>
              <a:buSzPts val="1980"/>
              <a:buChar char="•"/>
              <a:defRPr/>
            </a:lvl1pPr>
            <a:lvl2pPr marL="914400" lvl="1" indent="-354330" algn="l">
              <a:lnSpc>
                <a:spcPct val="90000"/>
              </a:lnSpc>
              <a:spcBef>
                <a:spcPts val="500"/>
              </a:spcBef>
              <a:spcAft>
                <a:spcPts val="0"/>
              </a:spcAft>
              <a:buSzPts val="1980"/>
              <a:buChar char="•"/>
              <a:defRPr/>
            </a:lvl2pPr>
            <a:lvl3pPr marL="1371600" lvl="2" indent="-354330" algn="l">
              <a:lnSpc>
                <a:spcPct val="90000"/>
              </a:lnSpc>
              <a:spcBef>
                <a:spcPts val="500"/>
              </a:spcBef>
              <a:spcAft>
                <a:spcPts val="0"/>
              </a:spcAft>
              <a:buSzPts val="1980"/>
              <a:buChar char="•"/>
              <a:defRPr/>
            </a:lvl3pPr>
            <a:lvl4pPr marL="1828800" lvl="3" indent="-354330" algn="l">
              <a:lnSpc>
                <a:spcPct val="90000"/>
              </a:lnSpc>
              <a:spcBef>
                <a:spcPts val="500"/>
              </a:spcBef>
              <a:spcAft>
                <a:spcPts val="0"/>
              </a:spcAft>
              <a:buSzPts val="1980"/>
              <a:buChar char="•"/>
              <a:defRPr/>
            </a:lvl4pPr>
            <a:lvl5pPr marL="2286000" lvl="4" indent="-400050" algn="l">
              <a:lnSpc>
                <a:spcPct val="90000"/>
              </a:lnSpc>
              <a:spcBef>
                <a:spcPts val="500"/>
              </a:spcBef>
              <a:spcAft>
                <a:spcPts val="0"/>
              </a:spcAft>
              <a:buSzPts val="27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54330" algn="l">
              <a:lnSpc>
                <a:spcPct val="90000"/>
              </a:lnSpc>
              <a:spcBef>
                <a:spcPts val="1000"/>
              </a:spcBef>
              <a:spcAft>
                <a:spcPts val="0"/>
              </a:spcAft>
              <a:buSzPts val="1980"/>
              <a:buChar char="•"/>
              <a:defRPr/>
            </a:lvl1pPr>
            <a:lvl2pPr marL="914400" lvl="1" indent="-354330" algn="l">
              <a:lnSpc>
                <a:spcPct val="90000"/>
              </a:lnSpc>
              <a:spcBef>
                <a:spcPts val="500"/>
              </a:spcBef>
              <a:spcAft>
                <a:spcPts val="0"/>
              </a:spcAft>
              <a:buSzPts val="1980"/>
              <a:buChar char="•"/>
              <a:defRPr/>
            </a:lvl2pPr>
            <a:lvl3pPr marL="1371600" lvl="2" indent="-354330" algn="l">
              <a:lnSpc>
                <a:spcPct val="90000"/>
              </a:lnSpc>
              <a:spcBef>
                <a:spcPts val="500"/>
              </a:spcBef>
              <a:spcAft>
                <a:spcPts val="0"/>
              </a:spcAft>
              <a:buSzPts val="1980"/>
              <a:buChar char="•"/>
              <a:defRPr/>
            </a:lvl3pPr>
            <a:lvl4pPr marL="1828800" lvl="3" indent="-354330" algn="l">
              <a:lnSpc>
                <a:spcPct val="90000"/>
              </a:lnSpc>
              <a:spcBef>
                <a:spcPts val="500"/>
              </a:spcBef>
              <a:spcAft>
                <a:spcPts val="0"/>
              </a:spcAft>
              <a:buSzPts val="1980"/>
              <a:buChar char="•"/>
              <a:defRPr/>
            </a:lvl4pPr>
            <a:lvl5pPr marL="2286000" lvl="4" indent="-400050" algn="l">
              <a:lnSpc>
                <a:spcPct val="90000"/>
              </a:lnSpc>
              <a:spcBef>
                <a:spcPts val="500"/>
              </a:spcBef>
              <a:spcAft>
                <a:spcPts val="0"/>
              </a:spcAft>
              <a:buSzPts val="27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
          <p:cNvSpPr txBox="1">
            <a:spLocks noGrp="1"/>
          </p:cNvSpPr>
          <p:nvPr>
            <p:ph type="dt" idx="10"/>
          </p:nvPr>
        </p:nvSpPr>
        <p:spPr>
          <a:xfrm>
            <a:off x="128606" y="61277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ftr" idx="11"/>
          </p:nvPr>
        </p:nvSpPr>
        <p:spPr>
          <a:xfrm>
            <a:off x="4038600" y="613497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sldNum" idx="12"/>
          </p:nvPr>
        </p:nvSpPr>
        <p:spPr>
          <a:xfrm>
            <a:off x="8221017" y="613497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amanlikning" type="twoTxTwoObj">
  <p:cSld name="TWO_OBJECTS_WITH_TEXT">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640"/>
              <a:buNone/>
              <a:defRPr sz="2400" b="1"/>
            </a:lvl1pPr>
            <a:lvl2pPr marL="914400" lvl="1" indent="-228600" algn="l">
              <a:lnSpc>
                <a:spcPct val="90000"/>
              </a:lnSpc>
              <a:spcBef>
                <a:spcPts val="500"/>
              </a:spcBef>
              <a:spcAft>
                <a:spcPts val="0"/>
              </a:spcAft>
              <a:buSzPts val="2200"/>
              <a:buNone/>
              <a:defRPr sz="2000" b="1"/>
            </a:lvl2pPr>
            <a:lvl3pPr marL="1371600" lvl="2" indent="-228600" algn="l">
              <a:lnSpc>
                <a:spcPct val="90000"/>
              </a:lnSpc>
              <a:spcBef>
                <a:spcPts val="500"/>
              </a:spcBef>
              <a:spcAft>
                <a:spcPts val="0"/>
              </a:spcAft>
              <a:buSzPts val="1980"/>
              <a:buNone/>
              <a:defRPr sz="1800" b="1"/>
            </a:lvl3pPr>
            <a:lvl4pPr marL="1828800" lvl="3" indent="-228600" algn="l">
              <a:lnSpc>
                <a:spcPct val="90000"/>
              </a:lnSpc>
              <a:spcBef>
                <a:spcPts val="500"/>
              </a:spcBef>
              <a:spcAft>
                <a:spcPts val="0"/>
              </a:spcAft>
              <a:buSzPts val="1760"/>
              <a:buNone/>
              <a:defRPr sz="1600" b="1"/>
            </a:lvl4pPr>
            <a:lvl5pPr marL="2286000" lvl="4" indent="-228600" algn="l">
              <a:lnSpc>
                <a:spcPct val="90000"/>
              </a:lnSpc>
              <a:spcBef>
                <a:spcPts val="500"/>
              </a:spcBef>
              <a:spcAft>
                <a:spcPts val="0"/>
              </a:spcAft>
              <a:buSzPts val="24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54330" algn="l">
              <a:lnSpc>
                <a:spcPct val="90000"/>
              </a:lnSpc>
              <a:spcBef>
                <a:spcPts val="1000"/>
              </a:spcBef>
              <a:spcAft>
                <a:spcPts val="0"/>
              </a:spcAft>
              <a:buSzPts val="1980"/>
              <a:buChar char="•"/>
              <a:defRPr/>
            </a:lvl1pPr>
            <a:lvl2pPr marL="914400" lvl="1" indent="-354330" algn="l">
              <a:lnSpc>
                <a:spcPct val="90000"/>
              </a:lnSpc>
              <a:spcBef>
                <a:spcPts val="500"/>
              </a:spcBef>
              <a:spcAft>
                <a:spcPts val="0"/>
              </a:spcAft>
              <a:buSzPts val="1980"/>
              <a:buChar char="•"/>
              <a:defRPr/>
            </a:lvl2pPr>
            <a:lvl3pPr marL="1371600" lvl="2" indent="-354330" algn="l">
              <a:lnSpc>
                <a:spcPct val="90000"/>
              </a:lnSpc>
              <a:spcBef>
                <a:spcPts val="500"/>
              </a:spcBef>
              <a:spcAft>
                <a:spcPts val="0"/>
              </a:spcAft>
              <a:buSzPts val="1980"/>
              <a:buChar char="•"/>
              <a:defRPr/>
            </a:lvl3pPr>
            <a:lvl4pPr marL="1828800" lvl="3" indent="-354330" algn="l">
              <a:lnSpc>
                <a:spcPct val="90000"/>
              </a:lnSpc>
              <a:spcBef>
                <a:spcPts val="500"/>
              </a:spcBef>
              <a:spcAft>
                <a:spcPts val="0"/>
              </a:spcAft>
              <a:buSzPts val="1980"/>
              <a:buChar char="•"/>
              <a:defRPr/>
            </a:lvl4pPr>
            <a:lvl5pPr marL="2286000" lvl="4" indent="-400050" algn="l">
              <a:lnSpc>
                <a:spcPct val="90000"/>
              </a:lnSpc>
              <a:spcBef>
                <a:spcPts val="500"/>
              </a:spcBef>
              <a:spcAft>
                <a:spcPts val="0"/>
              </a:spcAft>
              <a:buSzPts val="27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640"/>
              <a:buNone/>
              <a:defRPr sz="2400" b="1"/>
            </a:lvl1pPr>
            <a:lvl2pPr marL="914400" lvl="1" indent="-228600" algn="l">
              <a:lnSpc>
                <a:spcPct val="90000"/>
              </a:lnSpc>
              <a:spcBef>
                <a:spcPts val="500"/>
              </a:spcBef>
              <a:spcAft>
                <a:spcPts val="0"/>
              </a:spcAft>
              <a:buSzPts val="2200"/>
              <a:buNone/>
              <a:defRPr sz="2000" b="1"/>
            </a:lvl2pPr>
            <a:lvl3pPr marL="1371600" lvl="2" indent="-228600" algn="l">
              <a:lnSpc>
                <a:spcPct val="90000"/>
              </a:lnSpc>
              <a:spcBef>
                <a:spcPts val="500"/>
              </a:spcBef>
              <a:spcAft>
                <a:spcPts val="0"/>
              </a:spcAft>
              <a:buSzPts val="1980"/>
              <a:buNone/>
              <a:defRPr sz="1800" b="1"/>
            </a:lvl3pPr>
            <a:lvl4pPr marL="1828800" lvl="3" indent="-228600" algn="l">
              <a:lnSpc>
                <a:spcPct val="90000"/>
              </a:lnSpc>
              <a:spcBef>
                <a:spcPts val="500"/>
              </a:spcBef>
              <a:spcAft>
                <a:spcPts val="0"/>
              </a:spcAft>
              <a:buSzPts val="1760"/>
              <a:buNone/>
              <a:defRPr sz="1600" b="1"/>
            </a:lvl4pPr>
            <a:lvl5pPr marL="2286000" lvl="4" indent="-228600" algn="l">
              <a:lnSpc>
                <a:spcPct val="90000"/>
              </a:lnSpc>
              <a:spcBef>
                <a:spcPts val="500"/>
              </a:spcBef>
              <a:spcAft>
                <a:spcPts val="0"/>
              </a:spcAft>
              <a:buSzPts val="24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54330" algn="l">
              <a:lnSpc>
                <a:spcPct val="90000"/>
              </a:lnSpc>
              <a:spcBef>
                <a:spcPts val="1000"/>
              </a:spcBef>
              <a:spcAft>
                <a:spcPts val="0"/>
              </a:spcAft>
              <a:buSzPts val="1980"/>
              <a:buChar char="•"/>
              <a:defRPr/>
            </a:lvl1pPr>
            <a:lvl2pPr marL="914400" lvl="1" indent="-354330" algn="l">
              <a:lnSpc>
                <a:spcPct val="90000"/>
              </a:lnSpc>
              <a:spcBef>
                <a:spcPts val="500"/>
              </a:spcBef>
              <a:spcAft>
                <a:spcPts val="0"/>
              </a:spcAft>
              <a:buSzPts val="1980"/>
              <a:buChar char="•"/>
              <a:defRPr/>
            </a:lvl2pPr>
            <a:lvl3pPr marL="1371600" lvl="2" indent="-354330" algn="l">
              <a:lnSpc>
                <a:spcPct val="90000"/>
              </a:lnSpc>
              <a:spcBef>
                <a:spcPts val="500"/>
              </a:spcBef>
              <a:spcAft>
                <a:spcPts val="0"/>
              </a:spcAft>
              <a:buSzPts val="1980"/>
              <a:buChar char="•"/>
              <a:defRPr/>
            </a:lvl3pPr>
            <a:lvl4pPr marL="1828800" lvl="3" indent="-354330" algn="l">
              <a:lnSpc>
                <a:spcPct val="90000"/>
              </a:lnSpc>
              <a:spcBef>
                <a:spcPts val="500"/>
              </a:spcBef>
              <a:spcAft>
                <a:spcPts val="0"/>
              </a:spcAft>
              <a:buSzPts val="1980"/>
              <a:buChar char="•"/>
              <a:defRPr/>
            </a:lvl4pPr>
            <a:lvl5pPr marL="2286000" lvl="4" indent="-400050" algn="l">
              <a:lnSpc>
                <a:spcPct val="90000"/>
              </a:lnSpc>
              <a:spcBef>
                <a:spcPts val="500"/>
              </a:spcBef>
              <a:spcAft>
                <a:spcPts val="0"/>
              </a:spcAft>
              <a:buSzPts val="27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7"/>
          <p:cNvSpPr txBox="1">
            <a:spLocks noGrp="1"/>
          </p:cNvSpPr>
          <p:nvPr>
            <p:ph type="dt" idx="10"/>
          </p:nvPr>
        </p:nvSpPr>
        <p:spPr>
          <a:xfrm>
            <a:off x="128606" y="61277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
          <p:cNvSpPr txBox="1">
            <a:spLocks noGrp="1"/>
          </p:cNvSpPr>
          <p:nvPr>
            <p:ph type="ftr" idx="11"/>
          </p:nvPr>
        </p:nvSpPr>
        <p:spPr>
          <a:xfrm>
            <a:off x="4038600" y="613497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8221017" y="613497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erre tittel" type="titleOnly">
  <p:cSld name="TITLE_ONLY">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8"/>
          <p:cNvSpPr txBox="1">
            <a:spLocks noGrp="1"/>
          </p:cNvSpPr>
          <p:nvPr>
            <p:ph type="dt" idx="10"/>
          </p:nvPr>
        </p:nvSpPr>
        <p:spPr>
          <a:xfrm>
            <a:off x="128606" y="61277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ftr" idx="11"/>
          </p:nvPr>
        </p:nvSpPr>
        <p:spPr>
          <a:xfrm>
            <a:off x="4038600" y="613497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sldNum" idx="12"/>
          </p:nvPr>
        </p:nvSpPr>
        <p:spPr>
          <a:xfrm>
            <a:off x="8221017" y="613497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nhald med tekst" type="objTx">
  <p:cSld name="OBJECT_WITH_CAPTION_TEXT">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52119" algn="l">
              <a:lnSpc>
                <a:spcPct val="90000"/>
              </a:lnSpc>
              <a:spcBef>
                <a:spcPts val="1000"/>
              </a:spcBef>
              <a:spcAft>
                <a:spcPts val="0"/>
              </a:spcAft>
              <a:buSzPts val="3520"/>
              <a:buChar char="•"/>
              <a:defRPr sz="3200"/>
            </a:lvl1pPr>
            <a:lvl2pPr marL="914400" lvl="1" indent="-424180" algn="l">
              <a:lnSpc>
                <a:spcPct val="90000"/>
              </a:lnSpc>
              <a:spcBef>
                <a:spcPts val="500"/>
              </a:spcBef>
              <a:spcAft>
                <a:spcPts val="0"/>
              </a:spcAft>
              <a:buSzPts val="3080"/>
              <a:buChar char="•"/>
              <a:defRPr sz="2800"/>
            </a:lvl2pPr>
            <a:lvl3pPr marL="1371600" lvl="2" indent="-396239" algn="l">
              <a:lnSpc>
                <a:spcPct val="90000"/>
              </a:lnSpc>
              <a:spcBef>
                <a:spcPts val="500"/>
              </a:spcBef>
              <a:spcAft>
                <a:spcPts val="0"/>
              </a:spcAft>
              <a:buSzPts val="2640"/>
              <a:buChar char="•"/>
              <a:defRPr sz="2400"/>
            </a:lvl3pPr>
            <a:lvl4pPr marL="1828800" lvl="3" indent="-368300" algn="l">
              <a:lnSpc>
                <a:spcPct val="90000"/>
              </a:lnSpc>
              <a:spcBef>
                <a:spcPts val="500"/>
              </a:spcBef>
              <a:spcAft>
                <a:spcPts val="0"/>
              </a:spcAft>
              <a:buSzPts val="2200"/>
              <a:buChar char="•"/>
              <a:defRPr sz="2000"/>
            </a:lvl4pPr>
            <a:lvl5pPr marL="2286000" lvl="4" indent="-419100" algn="l">
              <a:lnSpc>
                <a:spcPct val="90000"/>
              </a:lnSpc>
              <a:spcBef>
                <a:spcPts val="500"/>
              </a:spcBef>
              <a:spcAft>
                <a:spcPts val="0"/>
              </a:spcAft>
              <a:buSzPts val="3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760"/>
              <a:buNone/>
              <a:defRPr sz="1600"/>
            </a:lvl1pPr>
            <a:lvl2pPr marL="914400" lvl="1" indent="-228600" algn="l">
              <a:lnSpc>
                <a:spcPct val="90000"/>
              </a:lnSpc>
              <a:spcBef>
                <a:spcPts val="500"/>
              </a:spcBef>
              <a:spcAft>
                <a:spcPts val="0"/>
              </a:spcAft>
              <a:buSzPts val="1540"/>
              <a:buNone/>
              <a:defRPr sz="1400"/>
            </a:lvl2pPr>
            <a:lvl3pPr marL="1371600" lvl="2" indent="-228600" algn="l">
              <a:lnSpc>
                <a:spcPct val="90000"/>
              </a:lnSpc>
              <a:spcBef>
                <a:spcPts val="500"/>
              </a:spcBef>
              <a:spcAft>
                <a:spcPts val="0"/>
              </a:spcAft>
              <a:buSzPts val="1320"/>
              <a:buNone/>
              <a:defRPr sz="1200"/>
            </a:lvl3pPr>
            <a:lvl4pPr marL="1828800" lvl="3" indent="-228600" algn="l">
              <a:lnSpc>
                <a:spcPct val="90000"/>
              </a:lnSpc>
              <a:spcBef>
                <a:spcPts val="500"/>
              </a:spcBef>
              <a:spcAft>
                <a:spcPts val="0"/>
              </a:spcAft>
              <a:buSzPts val="1100"/>
              <a:buNone/>
              <a:defRPr sz="1000"/>
            </a:lvl4pPr>
            <a:lvl5pPr marL="2286000" lvl="4" indent="-228600" algn="l">
              <a:lnSpc>
                <a:spcPct val="90000"/>
              </a:lnSpc>
              <a:spcBef>
                <a:spcPts val="500"/>
              </a:spcBef>
              <a:spcAft>
                <a:spcPts val="0"/>
              </a:spcAft>
              <a:buSzPts val="15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9"/>
          <p:cNvSpPr txBox="1">
            <a:spLocks noGrp="1"/>
          </p:cNvSpPr>
          <p:nvPr>
            <p:ph type="dt" idx="10"/>
          </p:nvPr>
        </p:nvSpPr>
        <p:spPr>
          <a:xfrm>
            <a:off x="128606" y="61277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
          <p:cNvSpPr txBox="1">
            <a:spLocks noGrp="1"/>
          </p:cNvSpPr>
          <p:nvPr>
            <p:ph type="ftr" idx="11"/>
          </p:nvPr>
        </p:nvSpPr>
        <p:spPr>
          <a:xfrm>
            <a:off x="4038600" y="613497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sldNum" idx="12"/>
          </p:nvPr>
        </p:nvSpPr>
        <p:spPr>
          <a:xfrm>
            <a:off x="8221017" y="613497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ete med tekst" type="picTx">
  <p:cSld name="PICTURE_WITH_CAPTION_TEXT">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BD2A36"/>
              </a:buClr>
              <a:buSzPts val="352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rgbClr val="BD2A36"/>
              </a:buClr>
              <a:buSzPts val="308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rgbClr val="BD2A36"/>
              </a:buClr>
              <a:buSzPts val="264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rgbClr val="BD2A36"/>
              </a:buClr>
              <a:buSzPts val="22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rgbClr val="BD2A36"/>
              </a:buClr>
              <a:buSzPts val="3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5" name="Google Shape;75;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760"/>
              <a:buNone/>
              <a:defRPr sz="1600"/>
            </a:lvl1pPr>
            <a:lvl2pPr marL="914400" lvl="1" indent="-228600" algn="l">
              <a:lnSpc>
                <a:spcPct val="90000"/>
              </a:lnSpc>
              <a:spcBef>
                <a:spcPts val="500"/>
              </a:spcBef>
              <a:spcAft>
                <a:spcPts val="0"/>
              </a:spcAft>
              <a:buSzPts val="1540"/>
              <a:buNone/>
              <a:defRPr sz="1400"/>
            </a:lvl2pPr>
            <a:lvl3pPr marL="1371600" lvl="2" indent="-228600" algn="l">
              <a:lnSpc>
                <a:spcPct val="90000"/>
              </a:lnSpc>
              <a:spcBef>
                <a:spcPts val="500"/>
              </a:spcBef>
              <a:spcAft>
                <a:spcPts val="0"/>
              </a:spcAft>
              <a:buSzPts val="1320"/>
              <a:buNone/>
              <a:defRPr sz="1200"/>
            </a:lvl3pPr>
            <a:lvl4pPr marL="1828800" lvl="3" indent="-228600" algn="l">
              <a:lnSpc>
                <a:spcPct val="90000"/>
              </a:lnSpc>
              <a:spcBef>
                <a:spcPts val="500"/>
              </a:spcBef>
              <a:spcAft>
                <a:spcPts val="0"/>
              </a:spcAft>
              <a:buSzPts val="1100"/>
              <a:buNone/>
              <a:defRPr sz="1000"/>
            </a:lvl4pPr>
            <a:lvl5pPr marL="2286000" lvl="4" indent="-228600" algn="l">
              <a:lnSpc>
                <a:spcPct val="90000"/>
              </a:lnSpc>
              <a:spcBef>
                <a:spcPts val="500"/>
              </a:spcBef>
              <a:spcAft>
                <a:spcPts val="0"/>
              </a:spcAft>
              <a:buSzPts val="15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0"/>
          <p:cNvSpPr txBox="1">
            <a:spLocks noGrp="1"/>
          </p:cNvSpPr>
          <p:nvPr>
            <p:ph type="dt" idx="10"/>
          </p:nvPr>
        </p:nvSpPr>
        <p:spPr>
          <a:xfrm>
            <a:off x="128606" y="61277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ftr" idx="11"/>
          </p:nvPr>
        </p:nvSpPr>
        <p:spPr>
          <a:xfrm>
            <a:off x="4038600" y="613497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sldNum" idx="12"/>
          </p:nvPr>
        </p:nvSpPr>
        <p:spPr>
          <a:xfrm>
            <a:off x="8221017" y="613497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21">
            <a:alphaModFix/>
          </a:blip>
          <a:srcRect/>
          <a:stretch/>
        </p:blipFill>
        <p:spPr>
          <a:xfrm>
            <a:off x="196224" y="6449355"/>
            <a:ext cx="4555245" cy="220980"/>
          </a:xfrm>
          <a:prstGeom prst="rect">
            <a:avLst/>
          </a:prstGeom>
          <a:noFill/>
          <a:ln>
            <a:noFill/>
          </a:ln>
        </p:spPr>
      </p:pic>
      <p:sp>
        <p:nvSpPr>
          <p:cNvPr id="11" name="Google Shape;11;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24180" algn="l" rtl="0">
              <a:lnSpc>
                <a:spcPct val="90000"/>
              </a:lnSpc>
              <a:spcBef>
                <a:spcPts val="1000"/>
              </a:spcBef>
              <a:spcAft>
                <a:spcPts val="0"/>
              </a:spcAft>
              <a:buClr>
                <a:srgbClr val="BD2A36"/>
              </a:buClr>
              <a:buSzPts val="3080"/>
              <a:buFont typeface="Arial"/>
              <a:buChar char="•"/>
              <a:defRPr sz="2800" b="0" i="0" u="none" strike="noStrike" cap="none">
                <a:solidFill>
                  <a:schemeClr val="dk1"/>
                </a:solidFill>
                <a:latin typeface="Calibri"/>
                <a:ea typeface="Calibri"/>
                <a:cs typeface="Calibri"/>
                <a:sym typeface="Calibri"/>
              </a:defRPr>
            </a:lvl1pPr>
            <a:lvl2pPr marL="914400" marR="0" lvl="1" indent="-396240" algn="l" rtl="0">
              <a:lnSpc>
                <a:spcPct val="90000"/>
              </a:lnSpc>
              <a:spcBef>
                <a:spcPts val="500"/>
              </a:spcBef>
              <a:spcAft>
                <a:spcPts val="0"/>
              </a:spcAft>
              <a:buClr>
                <a:srgbClr val="BD2A36"/>
              </a:buClr>
              <a:buSzPts val="2640"/>
              <a:buFont typeface="Arial"/>
              <a:buChar char="•"/>
              <a:defRPr sz="24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rgbClr val="BD2A36"/>
              </a:buClr>
              <a:buSzPts val="2200"/>
              <a:buFont typeface="Arial"/>
              <a:buChar char="•"/>
              <a:defRPr sz="2000" b="0" i="0" u="none" strike="noStrike" cap="none">
                <a:solidFill>
                  <a:schemeClr val="dk1"/>
                </a:solidFill>
                <a:latin typeface="Calibri"/>
                <a:ea typeface="Calibri"/>
                <a:cs typeface="Calibri"/>
                <a:sym typeface="Calibri"/>
              </a:defRPr>
            </a:lvl3pPr>
            <a:lvl4pPr marL="1828800" marR="0" lvl="3" indent="-354330" algn="l" rtl="0">
              <a:lnSpc>
                <a:spcPct val="90000"/>
              </a:lnSpc>
              <a:spcBef>
                <a:spcPts val="500"/>
              </a:spcBef>
              <a:spcAft>
                <a:spcPts val="0"/>
              </a:spcAft>
              <a:buClr>
                <a:srgbClr val="BD2A36"/>
              </a:buClr>
              <a:buSzPts val="1980"/>
              <a:buFont typeface="Arial"/>
              <a:buChar char="•"/>
              <a:defRPr sz="1800" b="0" i="0" u="none" strike="noStrike" cap="none">
                <a:solidFill>
                  <a:schemeClr val="dk1"/>
                </a:solidFill>
                <a:latin typeface="Calibri"/>
                <a:ea typeface="Calibri"/>
                <a:cs typeface="Calibri"/>
                <a:sym typeface="Calibri"/>
              </a:defRPr>
            </a:lvl4pPr>
            <a:lvl5pPr marL="2286000" marR="0" lvl="4" indent="-400050" algn="l" rtl="0">
              <a:lnSpc>
                <a:spcPct val="90000"/>
              </a:lnSpc>
              <a:spcBef>
                <a:spcPts val="500"/>
              </a:spcBef>
              <a:spcAft>
                <a:spcPts val="0"/>
              </a:spcAft>
              <a:buClr>
                <a:srgbClr val="BD2A36"/>
              </a:buClr>
              <a:buSzPts val="27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128606" y="61277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ftr" idx="11"/>
          </p:nvPr>
        </p:nvSpPr>
        <p:spPr>
          <a:xfrm>
            <a:off x="4038600" y="6134978"/>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8221017" y="6134978"/>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n"/>
              <a:t>‹#›</a:t>
            </a:fld>
            <a:endParaRPr/>
          </a:p>
        </p:txBody>
      </p:sp>
      <p:pic>
        <p:nvPicPr>
          <p:cNvPr id="16" name="Google Shape;16;p1"/>
          <p:cNvPicPr preferRelativeResize="0"/>
          <p:nvPr/>
        </p:nvPicPr>
        <p:blipFill rotWithShape="1">
          <a:blip r:embed="rId22">
            <a:alphaModFix/>
          </a:blip>
          <a:srcRect/>
          <a:stretch/>
        </p:blipFill>
        <p:spPr>
          <a:xfrm>
            <a:off x="11066621" y="5767449"/>
            <a:ext cx="963941" cy="9618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09_F7E33E95.xm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1D28CD-17CD-4580-B56C-238F688F3035}"/>
              </a:ext>
            </a:extLst>
          </p:cNvPr>
          <p:cNvSpPr>
            <a:spLocks noGrp="1"/>
          </p:cNvSpPr>
          <p:nvPr>
            <p:ph type="ctrTitle"/>
          </p:nvPr>
        </p:nvSpPr>
        <p:spPr/>
        <p:txBody>
          <a:bodyPr/>
          <a:lstStyle/>
          <a:p>
            <a:r>
              <a:rPr lang="nb-NO" dirty="0"/>
              <a:t>Lær å bruke neitileu.no</a:t>
            </a:r>
          </a:p>
        </p:txBody>
      </p:sp>
      <p:sp>
        <p:nvSpPr>
          <p:cNvPr id="3" name="Undertittel 2">
            <a:extLst>
              <a:ext uri="{FF2B5EF4-FFF2-40B4-BE49-F238E27FC236}">
                <a16:creationId xmlns:a16="http://schemas.microsoft.com/office/drawing/2014/main" id="{B60CB2F8-625A-4C6B-9304-58E2F7164B2A}"/>
              </a:ext>
            </a:extLst>
          </p:cNvPr>
          <p:cNvSpPr>
            <a:spLocks noGrp="1"/>
          </p:cNvSpPr>
          <p:nvPr>
            <p:ph type="subTitle" idx="1"/>
          </p:nvPr>
        </p:nvSpPr>
        <p:spPr/>
        <p:txBody>
          <a:bodyPr/>
          <a:lstStyle/>
          <a:p>
            <a:r>
              <a:rPr lang="nb-NO" dirty="0"/>
              <a:t>Nettsidekurs oppdatert 22. juni 2023</a:t>
            </a:r>
          </a:p>
          <a:p>
            <a:endParaRPr lang="nb-NO" dirty="0"/>
          </a:p>
        </p:txBody>
      </p:sp>
    </p:spTree>
    <p:extLst>
      <p:ext uri="{BB962C8B-B14F-4D97-AF65-F5344CB8AC3E}">
        <p14:creationId xmlns:p14="http://schemas.microsoft.com/office/powerpoint/2010/main" val="694833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8" descr="Et bilde som inneholder tekst&#10;&#10;Automatisk generert beskrivelse">
            <a:extLst>
              <a:ext uri="{FF2B5EF4-FFF2-40B4-BE49-F238E27FC236}">
                <a16:creationId xmlns:a16="http://schemas.microsoft.com/office/drawing/2014/main" id="{7C6079BA-2BE7-B909-6CFE-399164A2AA7B}"/>
              </a:ext>
            </a:extLst>
          </p:cNvPr>
          <p:cNvPicPr>
            <a:picLocks noChangeAspect="1"/>
          </p:cNvPicPr>
          <p:nvPr/>
        </p:nvPicPr>
        <p:blipFill>
          <a:blip r:embed="rId3"/>
          <a:stretch>
            <a:fillRect/>
          </a:stretch>
        </p:blipFill>
        <p:spPr>
          <a:xfrm>
            <a:off x="242047" y="1391940"/>
            <a:ext cx="6956611" cy="2926637"/>
          </a:xfrm>
          <a:prstGeom prst="rect">
            <a:avLst/>
          </a:prstGeom>
          <a:ln>
            <a:solidFill>
              <a:schemeClr val="tx1"/>
            </a:solidFill>
          </a:ln>
        </p:spPr>
      </p:pic>
      <p:sp>
        <p:nvSpPr>
          <p:cNvPr id="2" name="Tittel 1">
            <a:extLst>
              <a:ext uri="{FF2B5EF4-FFF2-40B4-BE49-F238E27FC236}">
                <a16:creationId xmlns:a16="http://schemas.microsoft.com/office/drawing/2014/main" id="{022EB2D8-EBC2-4DC0-A2EA-89B138C91DA2}"/>
              </a:ext>
            </a:extLst>
          </p:cNvPr>
          <p:cNvSpPr>
            <a:spLocks noGrp="1"/>
          </p:cNvSpPr>
          <p:nvPr>
            <p:ph type="title"/>
          </p:nvPr>
        </p:nvSpPr>
        <p:spPr/>
        <p:txBody>
          <a:bodyPr/>
          <a:lstStyle/>
          <a:p>
            <a:r>
              <a:rPr lang="nb-NO" dirty="0"/>
              <a:t>Legge til video</a:t>
            </a:r>
          </a:p>
        </p:txBody>
      </p:sp>
      <p:pic>
        <p:nvPicPr>
          <p:cNvPr id="4" name="Bilde 4" descr="Et bilde som inneholder skjermbilde&#10;&#10;Automatisk generert beskrivelse">
            <a:extLst>
              <a:ext uri="{FF2B5EF4-FFF2-40B4-BE49-F238E27FC236}">
                <a16:creationId xmlns:a16="http://schemas.microsoft.com/office/drawing/2014/main" id="{5FF116F4-B885-4D76-AF48-DA884A1E8B58}"/>
              </a:ext>
            </a:extLst>
          </p:cNvPr>
          <p:cNvPicPr>
            <a:picLocks noChangeAspect="1"/>
          </p:cNvPicPr>
          <p:nvPr/>
        </p:nvPicPr>
        <p:blipFill>
          <a:blip r:embed="rId4"/>
          <a:stretch>
            <a:fillRect/>
          </a:stretch>
        </p:blipFill>
        <p:spPr>
          <a:xfrm>
            <a:off x="1220278" y="3563788"/>
            <a:ext cx="5446862" cy="2713906"/>
          </a:xfrm>
          <a:prstGeom prst="rect">
            <a:avLst/>
          </a:prstGeom>
          <a:ln>
            <a:solidFill>
              <a:schemeClr val="tx1"/>
            </a:solidFill>
          </a:ln>
        </p:spPr>
      </p:pic>
      <p:pic>
        <p:nvPicPr>
          <p:cNvPr id="9" name="Bilde 9" descr="Et bilde som inneholder tekst&#10;&#10;Automatisk generert beskrivelse">
            <a:extLst>
              <a:ext uri="{FF2B5EF4-FFF2-40B4-BE49-F238E27FC236}">
                <a16:creationId xmlns:a16="http://schemas.microsoft.com/office/drawing/2014/main" id="{74BD8BCA-1E34-C164-A6FF-58C0883C9AF0}"/>
              </a:ext>
            </a:extLst>
          </p:cNvPr>
          <p:cNvPicPr>
            <a:picLocks noChangeAspect="1"/>
          </p:cNvPicPr>
          <p:nvPr/>
        </p:nvPicPr>
        <p:blipFill>
          <a:blip r:embed="rId5"/>
          <a:stretch>
            <a:fillRect/>
          </a:stretch>
        </p:blipFill>
        <p:spPr>
          <a:xfrm>
            <a:off x="6427695" y="839317"/>
            <a:ext cx="5181599" cy="2732001"/>
          </a:xfrm>
          <a:prstGeom prst="rect">
            <a:avLst/>
          </a:prstGeom>
          <a:ln>
            <a:solidFill>
              <a:schemeClr val="tx1"/>
            </a:solidFill>
          </a:ln>
        </p:spPr>
      </p:pic>
      <p:pic>
        <p:nvPicPr>
          <p:cNvPr id="6" name="Bilde 6" descr="Et bilde som inneholder skjermbilde, sitter, kvinne, personer&#10;&#10;Automatisk generert beskrivelse">
            <a:extLst>
              <a:ext uri="{FF2B5EF4-FFF2-40B4-BE49-F238E27FC236}">
                <a16:creationId xmlns:a16="http://schemas.microsoft.com/office/drawing/2014/main" id="{51512EE9-483E-42D9-ABB1-77547A9931BC}"/>
              </a:ext>
            </a:extLst>
          </p:cNvPr>
          <p:cNvPicPr>
            <a:picLocks noChangeAspect="1"/>
          </p:cNvPicPr>
          <p:nvPr/>
        </p:nvPicPr>
        <p:blipFill>
          <a:blip r:embed="rId6"/>
          <a:stretch>
            <a:fillRect/>
          </a:stretch>
        </p:blipFill>
        <p:spPr>
          <a:xfrm>
            <a:off x="7098821" y="3446972"/>
            <a:ext cx="3891591" cy="2839168"/>
          </a:xfrm>
          <a:prstGeom prst="rect">
            <a:avLst/>
          </a:prstGeom>
          <a:ln>
            <a:solidFill>
              <a:schemeClr val="tx1"/>
            </a:solidFill>
          </a:ln>
        </p:spPr>
      </p:pic>
    </p:spTree>
    <p:extLst>
      <p:ext uri="{BB962C8B-B14F-4D97-AF65-F5344CB8AC3E}">
        <p14:creationId xmlns:p14="http://schemas.microsoft.com/office/powerpoint/2010/main" val="3446795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7" descr="Et bilde som inneholder tekst&#10;&#10;Automatisk generert beskrivelse">
            <a:extLst>
              <a:ext uri="{FF2B5EF4-FFF2-40B4-BE49-F238E27FC236}">
                <a16:creationId xmlns:a16="http://schemas.microsoft.com/office/drawing/2014/main" id="{3F70C9AB-9AC4-409B-210E-0581A067877B}"/>
              </a:ext>
            </a:extLst>
          </p:cNvPr>
          <p:cNvPicPr>
            <a:picLocks noChangeAspect="1"/>
          </p:cNvPicPr>
          <p:nvPr/>
        </p:nvPicPr>
        <p:blipFill>
          <a:blip r:embed="rId3"/>
          <a:stretch>
            <a:fillRect/>
          </a:stretch>
        </p:blipFill>
        <p:spPr>
          <a:xfrm>
            <a:off x="322730" y="1283133"/>
            <a:ext cx="4419599" cy="4901335"/>
          </a:xfrm>
          <a:prstGeom prst="rect">
            <a:avLst/>
          </a:prstGeom>
          <a:ln>
            <a:solidFill>
              <a:schemeClr val="tx1"/>
            </a:solidFill>
          </a:ln>
        </p:spPr>
      </p:pic>
      <p:sp>
        <p:nvSpPr>
          <p:cNvPr id="2" name="Tittel 1">
            <a:extLst>
              <a:ext uri="{FF2B5EF4-FFF2-40B4-BE49-F238E27FC236}">
                <a16:creationId xmlns:a16="http://schemas.microsoft.com/office/drawing/2014/main" id="{71C0AC35-60D1-4102-AC49-397745F1EFEA}"/>
              </a:ext>
            </a:extLst>
          </p:cNvPr>
          <p:cNvSpPr>
            <a:spLocks noGrp="1"/>
          </p:cNvSpPr>
          <p:nvPr>
            <p:ph type="title"/>
          </p:nvPr>
        </p:nvSpPr>
        <p:spPr/>
        <p:txBody>
          <a:bodyPr/>
          <a:lstStyle/>
          <a:p>
            <a:r>
              <a:rPr lang="nb-NO" dirty="0"/>
              <a:t>Artikkeltype, tema og emneknagger</a:t>
            </a:r>
          </a:p>
        </p:txBody>
      </p:sp>
      <p:pic>
        <p:nvPicPr>
          <p:cNvPr id="8" name="Bilde 8" descr="Et bilde som inneholder tekst&#10;&#10;Automatisk generert beskrivelse">
            <a:extLst>
              <a:ext uri="{FF2B5EF4-FFF2-40B4-BE49-F238E27FC236}">
                <a16:creationId xmlns:a16="http://schemas.microsoft.com/office/drawing/2014/main" id="{909BB834-46A2-6807-A91F-6521CC97C4AF}"/>
              </a:ext>
            </a:extLst>
          </p:cNvPr>
          <p:cNvPicPr>
            <a:picLocks noChangeAspect="1"/>
          </p:cNvPicPr>
          <p:nvPr/>
        </p:nvPicPr>
        <p:blipFill>
          <a:blip r:embed="rId4"/>
          <a:stretch>
            <a:fillRect/>
          </a:stretch>
        </p:blipFill>
        <p:spPr>
          <a:xfrm>
            <a:off x="7377953" y="1418223"/>
            <a:ext cx="4338917" cy="4344282"/>
          </a:xfrm>
          <a:prstGeom prst="rect">
            <a:avLst/>
          </a:prstGeom>
          <a:ln>
            <a:solidFill>
              <a:schemeClr val="tx1"/>
            </a:solidFill>
          </a:ln>
        </p:spPr>
      </p:pic>
      <p:pic>
        <p:nvPicPr>
          <p:cNvPr id="9" name="Bilde 9" descr="Et bilde som inneholder tekst&#10;&#10;Automatisk generert beskrivelse">
            <a:extLst>
              <a:ext uri="{FF2B5EF4-FFF2-40B4-BE49-F238E27FC236}">
                <a16:creationId xmlns:a16="http://schemas.microsoft.com/office/drawing/2014/main" id="{D88879B4-F064-18EE-37C7-E35E9D25A33E}"/>
              </a:ext>
            </a:extLst>
          </p:cNvPr>
          <p:cNvPicPr>
            <a:picLocks noChangeAspect="1"/>
          </p:cNvPicPr>
          <p:nvPr/>
        </p:nvPicPr>
        <p:blipFill>
          <a:blip r:embed="rId5"/>
          <a:stretch>
            <a:fillRect/>
          </a:stretch>
        </p:blipFill>
        <p:spPr>
          <a:xfrm>
            <a:off x="3567953" y="2542619"/>
            <a:ext cx="4706470" cy="4318738"/>
          </a:xfrm>
          <a:prstGeom prst="rect">
            <a:avLst/>
          </a:prstGeom>
          <a:ln>
            <a:solidFill>
              <a:schemeClr val="tx1"/>
            </a:solidFill>
          </a:ln>
        </p:spPr>
      </p:pic>
    </p:spTree>
    <p:extLst>
      <p:ext uri="{BB962C8B-B14F-4D97-AF65-F5344CB8AC3E}">
        <p14:creationId xmlns:p14="http://schemas.microsoft.com/office/powerpoint/2010/main" val="2042028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D42D24F-34F5-4005-BFA1-0F8C142B6ACB}"/>
              </a:ext>
            </a:extLst>
          </p:cNvPr>
          <p:cNvSpPr>
            <a:spLocks noGrp="1"/>
          </p:cNvSpPr>
          <p:nvPr>
            <p:ph type="title"/>
          </p:nvPr>
        </p:nvSpPr>
        <p:spPr/>
        <p:txBody>
          <a:bodyPr/>
          <a:lstStyle/>
          <a:p>
            <a:r>
              <a:rPr lang="nb-NO" dirty="0"/>
              <a:t>Kalender og </a:t>
            </a:r>
            <a:r>
              <a:rPr lang="nb-NO" dirty="0" err="1"/>
              <a:t>hendingar</a:t>
            </a:r>
          </a:p>
        </p:txBody>
      </p:sp>
      <p:pic>
        <p:nvPicPr>
          <p:cNvPr id="6" name="Bilde 6">
            <a:extLst>
              <a:ext uri="{FF2B5EF4-FFF2-40B4-BE49-F238E27FC236}">
                <a16:creationId xmlns:a16="http://schemas.microsoft.com/office/drawing/2014/main" id="{C9A9E22F-3335-FC38-1478-857C6B6EDCC4}"/>
              </a:ext>
            </a:extLst>
          </p:cNvPr>
          <p:cNvPicPr>
            <a:picLocks noChangeAspect="1"/>
          </p:cNvPicPr>
          <p:nvPr/>
        </p:nvPicPr>
        <p:blipFill>
          <a:blip r:embed="rId3"/>
          <a:stretch>
            <a:fillRect/>
          </a:stretch>
        </p:blipFill>
        <p:spPr>
          <a:xfrm>
            <a:off x="259978" y="1547578"/>
            <a:ext cx="4876799" cy="3843527"/>
          </a:xfrm>
          <a:prstGeom prst="rect">
            <a:avLst/>
          </a:prstGeom>
          <a:ln>
            <a:solidFill>
              <a:schemeClr val="tx1"/>
            </a:solidFill>
          </a:ln>
        </p:spPr>
      </p:pic>
      <p:pic>
        <p:nvPicPr>
          <p:cNvPr id="7" name="Bilde 7" descr="Et bilde som inneholder bord&#10;&#10;Automatisk generert beskrivelse">
            <a:extLst>
              <a:ext uri="{FF2B5EF4-FFF2-40B4-BE49-F238E27FC236}">
                <a16:creationId xmlns:a16="http://schemas.microsoft.com/office/drawing/2014/main" id="{61FBCE27-D4B5-E49E-CF94-A66FE1F0E04A}"/>
              </a:ext>
            </a:extLst>
          </p:cNvPr>
          <p:cNvPicPr>
            <a:picLocks noChangeAspect="1"/>
          </p:cNvPicPr>
          <p:nvPr/>
        </p:nvPicPr>
        <p:blipFill>
          <a:blip r:embed="rId4"/>
          <a:stretch>
            <a:fillRect/>
          </a:stretch>
        </p:blipFill>
        <p:spPr>
          <a:xfrm>
            <a:off x="896471" y="3432917"/>
            <a:ext cx="4894729" cy="2932589"/>
          </a:xfrm>
          <a:prstGeom prst="rect">
            <a:avLst/>
          </a:prstGeom>
          <a:ln>
            <a:solidFill>
              <a:schemeClr val="tx1"/>
            </a:solidFill>
          </a:ln>
        </p:spPr>
      </p:pic>
      <p:pic>
        <p:nvPicPr>
          <p:cNvPr id="8" name="Bilde 8">
            <a:extLst>
              <a:ext uri="{FF2B5EF4-FFF2-40B4-BE49-F238E27FC236}">
                <a16:creationId xmlns:a16="http://schemas.microsoft.com/office/drawing/2014/main" id="{9A322744-A236-9870-7418-0724B3B97EBF}"/>
              </a:ext>
            </a:extLst>
          </p:cNvPr>
          <p:cNvPicPr>
            <a:picLocks noChangeAspect="1"/>
          </p:cNvPicPr>
          <p:nvPr/>
        </p:nvPicPr>
        <p:blipFill>
          <a:blip r:embed="rId5"/>
          <a:stretch>
            <a:fillRect/>
          </a:stretch>
        </p:blipFill>
        <p:spPr>
          <a:xfrm>
            <a:off x="6042213" y="1550851"/>
            <a:ext cx="5701552" cy="3836980"/>
          </a:xfrm>
          <a:prstGeom prst="rect">
            <a:avLst/>
          </a:prstGeom>
          <a:ln>
            <a:solidFill>
              <a:schemeClr val="tx1"/>
            </a:solidFill>
          </a:ln>
        </p:spPr>
      </p:pic>
    </p:spTree>
    <p:extLst>
      <p:ext uri="{BB962C8B-B14F-4D97-AF65-F5344CB8AC3E}">
        <p14:creationId xmlns:p14="http://schemas.microsoft.com/office/powerpoint/2010/main" val="3955038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781AEC-ADC9-4E8D-8074-B9C5510013CD}"/>
              </a:ext>
            </a:extLst>
          </p:cNvPr>
          <p:cNvSpPr>
            <a:spLocks noGrp="1"/>
          </p:cNvSpPr>
          <p:nvPr>
            <p:ph type="title"/>
          </p:nvPr>
        </p:nvSpPr>
        <p:spPr/>
        <p:txBody>
          <a:bodyPr/>
          <a:lstStyle/>
          <a:p>
            <a:r>
              <a:rPr lang="nb-NO" dirty="0"/>
              <a:t>Publisere artikkelen</a:t>
            </a:r>
          </a:p>
        </p:txBody>
      </p:sp>
      <p:pic>
        <p:nvPicPr>
          <p:cNvPr id="6" name="Bilde 6">
            <a:extLst>
              <a:ext uri="{FF2B5EF4-FFF2-40B4-BE49-F238E27FC236}">
                <a16:creationId xmlns:a16="http://schemas.microsoft.com/office/drawing/2014/main" id="{BBE63C8C-52C0-4AC5-5122-9142DC8BEF4E}"/>
              </a:ext>
            </a:extLst>
          </p:cNvPr>
          <p:cNvPicPr>
            <a:picLocks noChangeAspect="1"/>
          </p:cNvPicPr>
          <p:nvPr/>
        </p:nvPicPr>
        <p:blipFill>
          <a:blip r:embed="rId3"/>
          <a:stretch>
            <a:fillRect/>
          </a:stretch>
        </p:blipFill>
        <p:spPr>
          <a:xfrm>
            <a:off x="385483" y="1526578"/>
            <a:ext cx="5262283" cy="4235149"/>
          </a:xfrm>
          <a:prstGeom prst="rect">
            <a:avLst/>
          </a:prstGeom>
          <a:ln>
            <a:solidFill>
              <a:schemeClr val="tx1"/>
            </a:solidFill>
          </a:ln>
        </p:spPr>
      </p:pic>
      <p:pic>
        <p:nvPicPr>
          <p:cNvPr id="7" name="Bilde 7" descr="Et bilde som inneholder tekst&#10;&#10;Automatisk generert beskrivelse">
            <a:extLst>
              <a:ext uri="{FF2B5EF4-FFF2-40B4-BE49-F238E27FC236}">
                <a16:creationId xmlns:a16="http://schemas.microsoft.com/office/drawing/2014/main" id="{DBCED4A8-D2B1-8A06-6519-7632307DD5FD}"/>
              </a:ext>
            </a:extLst>
          </p:cNvPr>
          <p:cNvPicPr>
            <a:picLocks noChangeAspect="1"/>
          </p:cNvPicPr>
          <p:nvPr/>
        </p:nvPicPr>
        <p:blipFill>
          <a:blip r:embed="rId4"/>
          <a:stretch>
            <a:fillRect/>
          </a:stretch>
        </p:blipFill>
        <p:spPr>
          <a:xfrm>
            <a:off x="6266329" y="1524757"/>
            <a:ext cx="4993341" cy="1352156"/>
          </a:xfrm>
          <a:prstGeom prst="rect">
            <a:avLst/>
          </a:prstGeom>
          <a:ln>
            <a:solidFill>
              <a:schemeClr val="tx1"/>
            </a:solidFill>
          </a:ln>
        </p:spPr>
      </p:pic>
      <p:pic>
        <p:nvPicPr>
          <p:cNvPr id="8" name="Bilde 8" descr="Et bilde som inneholder tekst&#10;&#10;Automatisk generert beskrivelse">
            <a:extLst>
              <a:ext uri="{FF2B5EF4-FFF2-40B4-BE49-F238E27FC236}">
                <a16:creationId xmlns:a16="http://schemas.microsoft.com/office/drawing/2014/main" id="{3AEFF679-C931-ACA3-B75B-D077DD75E6FA}"/>
              </a:ext>
            </a:extLst>
          </p:cNvPr>
          <p:cNvPicPr>
            <a:picLocks noChangeAspect="1"/>
          </p:cNvPicPr>
          <p:nvPr/>
        </p:nvPicPr>
        <p:blipFill>
          <a:blip r:embed="rId5"/>
          <a:stretch>
            <a:fillRect/>
          </a:stretch>
        </p:blipFill>
        <p:spPr>
          <a:xfrm>
            <a:off x="6266330" y="3173979"/>
            <a:ext cx="2743200" cy="2589853"/>
          </a:xfrm>
          <a:prstGeom prst="rect">
            <a:avLst/>
          </a:prstGeom>
          <a:ln>
            <a:solidFill>
              <a:schemeClr val="tx1"/>
            </a:solidFill>
          </a:ln>
        </p:spPr>
      </p:pic>
    </p:spTree>
    <p:extLst>
      <p:ext uri="{BB962C8B-B14F-4D97-AF65-F5344CB8AC3E}">
        <p14:creationId xmlns:p14="http://schemas.microsoft.com/office/powerpoint/2010/main" val="4115532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18086A-D8EC-4993-8C25-2DA912709709}"/>
              </a:ext>
            </a:extLst>
          </p:cNvPr>
          <p:cNvSpPr>
            <a:spLocks noGrp="1"/>
          </p:cNvSpPr>
          <p:nvPr>
            <p:ph type="title"/>
          </p:nvPr>
        </p:nvSpPr>
        <p:spPr/>
        <p:txBody>
          <a:bodyPr/>
          <a:lstStyle/>
          <a:p>
            <a:r>
              <a:rPr lang="nb-NO"/>
              <a:t>Versjonshistorie/gå tilbake</a:t>
            </a:r>
          </a:p>
        </p:txBody>
      </p:sp>
      <p:pic>
        <p:nvPicPr>
          <p:cNvPr id="6" name="Bilde 6">
            <a:extLst>
              <a:ext uri="{FF2B5EF4-FFF2-40B4-BE49-F238E27FC236}">
                <a16:creationId xmlns:a16="http://schemas.microsoft.com/office/drawing/2014/main" id="{05C5C013-B065-20DF-3B67-BDDA8CB8243A}"/>
              </a:ext>
            </a:extLst>
          </p:cNvPr>
          <p:cNvPicPr>
            <a:picLocks noChangeAspect="1"/>
          </p:cNvPicPr>
          <p:nvPr/>
        </p:nvPicPr>
        <p:blipFill>
          <a:blip r:embed="rId3"/>
          <a:stretch>
            <a:fillRect/>
          </a:stretch>
        </p:blipFill>
        <p:spPr>
          <a:xfrm>
            <a:off x="840171" y="1631577"/>
            <a:ext cx="2739259" cy="4545105"/>
          </a:xfrm>
          <a:prstGeom prst="rect">
            <a:avLst/>
          </a:prstGeom>
          <a:ln>
            <a:solidFill>
              <a:schemeClr val="tx1"/>
            </a:solidFill>
          </a:ln>
        </p:spPr>
      </p:pic>
      <p:pic>
        <p:nvPicPr>
          <p:cNvPr id="7" name="Bilde 7" descr="Et bilde som inneholder tekst&#10;&#10;Automatisk generert beskrivelse">
            <a:extLst>
              <a:ext uri="{FF2B5EF4-FFF2-40B4-BE49-F238E27FC236}">
                <a16:creationId xmlns:a16="http://schemas.microsoft.com/office/drawing/2014/main" id="{F0E80579-0A13-9F27-E50A-F87B8920325E}"/>
              </a:ext>
            </a:extLst>
          </p:cNvPr>
          <p:cNvPicPr>
            <a:picLocks noChangeAspect="1"/>
          </p:cNvPicPr>
          <p:nvPr/>
        </p:nvPicPr>
        <p:blipFill>
          <a:blip r:embed="rId4"/>
          <a:stretch>
            <a:fillRect/>
          </a:stretch>
        </p:blipFill>
        <p:spPr>
          <a:xfrm>
            <a:off x="4093850" y="1631577"/>
            <a:ext cx="2587875" cy="4589929"/>
          </a:xfrm>
          <a:prstGeom prst="rect">
            <a:avLst/>
          </a:prstGeom>
          <a:ln>
            <a:solidFill>
              <a:schemeClr val="tx1"/>
            </a:solidFill>
          </a:ln>
        </p:spPr>
      </p:pic>
    </p:spTree>
    <p:extLst>
      <p:ext uri="{BB962C8B-B14F-4D97-AF65-F5344CB8AC3E}">
        <p14:creationId xmlns:p14="http://schemas.microsoft.com/office/powerpoint/2010/main" val="2357739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9B20E5-7F91-4394-832C-1572B3AA5974}"/>
              </a:ext>
            </a:extLst>
          </p:cNvPr>
          <p:cNvSpPr>
            <a:spLocks noGrp="1"/>
          </p:cNvSpPr>
          <p:nvPr>
            <p:ph type="title"/>
          </p:nvPr>
        </p:nvSpPr>
        <p:spPr/>
        <p:txBody>
          <a:bodyPr/>
          <a:lstStyle/>
          <a:p>
            <a:r>
              <a:rPr lang="nb-NO" dirty="0"/>
              <a:t>Markere/slette </a:t>
            </a:r>
            <a:r>
              <a:rPr lang="nb-NO" dirty="0" err="1"/>
              <a:t>fleire</a:t>
            </a:r>
            <a:r>
              <a:rPr lang="nb-NO" dirty="0"/>
              <a:t> element</a:t>
            </a:r>
          </a:p>
        </p:txBody>
      </p:sp>
      <p:pic>
        <p:nvPicPr>
          <p:cNvPr id="4" name="Bilde 4">
            <a:extLst>
              <a:ext uri="{FF2B5EF4-FFF2-40B4-BE49-F238E27FC236}">
                <a16:creationId xmlns:a16="http://schemas.microsoft.com/office/drawing/2014/main" id="{A1B8740F-0AFB-4214-9DB1-A5DC13155F19}"/>
              </a:ext>
            </a:extLst>
          </p:cNvPr>
          <p:cNvPicPr>
            <a:picLocks noChangeAspect="1"/>
          </p:cNvPicPr>
          <p:nvPr/>
        </p:nvPicPr>
        <p:blipFill>
          <a:blip r:embed="rId3"/>
          <a:stretch>
            <a:fillRect/>
          </a:stretch>
        </p:blipFill>
        <p:spPr>
          <a:xfrm>
            <a:off x="5543804" y="2165634"/>
            <a:ext cx="3879011" cy="1068776"/>
          </a:xfrm>
          <a:prstGeom prst="rect">
            <a:avLst/>
          </a:prstGeom>
        </p:spPr>
      </p:pic>
      <p:pic>
        <p:nvPicPr>
          <p:cNvPr id="5" name="Bilde 5">
            <a:extLst>
              <a:ext uri="{FF2B5EF4-FFF2-40B4-BE49-F238E27FC236}">
                <a16:creationId xmlns:a16="http://schemas.microsoft.com/office/drawing/2014/main" id="{A4B8E715-A425-2779-5F95-9ABD5CAAAFC5}"/>
              </a:ext>
            </a:extLst>
          </p:cNvPr>
          <p:cNvPicPr>
            <a:picLocks noChangeAspect="1"/>
          </p:cNvPicPr>
          <p:nvPr/>
        </p:nvPicPr>
        <p:blipFill>
          <a:blip r:embed="rId4"/>
          <a:stretch>
            <a:fillRect/>
          </a:stretch>
        </p:blipFill>
        <p:spPr>
          <a:xfrm>
            <a:off x="878541" y="1440741"/>
            <a:ext cx="3702423" cy="4890919"/>
          </a:xfrm>
          <a:prstGeom prst="rect">
            <a:avLst/>
          </a:prstGeom>
          <a:ln>
            <a:solidFill>
              <a:schemeClr val="tx1"/>
            </a:solidFill>
          </a:ln>
        </p:spPr>
      </p:pic>
    </p:spTree>
    <p:extLst>
      <p:ext uri="{BB962C8B-B14F-4D97-AF65-F5344CB8AC3E}">
        <p14:creationId xmlns:p14="http://schemas.microsoft.com/office/powerpoint/2010/main" val="2125138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E559A1-929C-4143-BC75-3689ABC96FE9}"/>
              </a:ext>
            </a:extLst>
          </p:cNvPr>
          <p:cNvSpPr>
            <a:spLocks noGrp="1"/>
          </p:cNvSpPr>
          <p:nvPr>
            <p:ph type="title"/>
          </p:nvPr>
        </p:nvSpPr>
        <p:spPr/>
        <p:txBody>
          <a:bodyPr/>
          <a:lstStyle/>
          <a:p>
            <a:r>
              <a:rPr lang="nb-NO"/>
              <a:t>Søkefunksjon</a:t>
            </a:r>
          </a:p>
        </p:txBody>
      </p:sp>
      <p:pic>
        <p:nvPicPr>
          <p:cNvPr id="4" name="Bilde 4">
            <a:extLst>
              <a:ext uri="{FF2B5EF4-FFF2-40B4-BE49-F238E27FC236}">
                <a16:creationId xmlns:a16="http://schemas.microsoft.com/office/drawing/2014/main" id="{0327DFE9-DF8B-45C4-B973-73EEBE8F379D}"/>
              </a:ext>
            </a:extLst>
          </p:cNvPr>
          <p:cNvPicPr>
            <a:picLocks noChangeAspect="1"/>
          </p:cNvPicPr>
          <p:nvPr/>
        </p:nvPicPr>
        <p:blipFill>
          <a:blip r:embed="rId3"/>
          <a:stretch>
            <a:fillRect/>
          </a:stretch>
        </p:blipFill>
        <p:spPr>
          <a:xfrm>
            <a:off x="5518770" y="1538103"/>
            <a:ext cx="720485" cy="524953"/>
          </a:xfrm>
          <a:prstGeom prst="rect">
            <a:avLst/>
          </a:prstGeom>
        </p:spPr>
      </p:pic>
      <p:sp>
        <p:nvSpPr>
          <p:cNvPr id="6" name="TekstSylinder 5">
            <a:extLst>
              <a:ext uri="{FF2B5EF4-FFF2-40B4-BE49-F238E27FC236}">
                <a16:creationId xmlns:a16="http://schemas.microsoft.com/office/drawing/2014/main" id="{BF71C05C-AFA1-47DE-AE7C-65690FCFE148}"/>
              </a:ext>
            </a:extLst>
          </p:cNvPr>
          <p:cNvSpPr txBox="1"/>
          <p:nvPr/>
        </p:nvSpPr>
        <p:spPr>
          <a:xfrm>
            <a:off x="7556740" y="6075872"/>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Hugs å gå ut av søkeresultat​</a:t>
            </a:r>
          </a:p>
        </p:txBody>
      </p:sp>
      <p:pic>
        <p:nvPicPr>
          <p:cNvPr id="5" name="Bilde 6">
            <a:extLst>
              <a:ext uri="{FF2B5EF4-FFF2-40B4-BE49-F238E27FC236}">
                <a16:creationId xmlns:a16="http://schemas.microsoft.com/office/drawing/2014/main" id="{5F0CCBB5-5196-B211-4D49-D1BB607165C9}"/>
              </a:ext>
            </a:extLst>
          </p:cNvPr>
          <p:cNvPicPr>
            <a:picLocks noChangeAspect="1"/>
          </p:cNvPicPr>
          <p:nvPr/>
        </p:nvPicPr>
        <p:blipFill>
          <a:blip r:embed="rId4"/>
          <a:stretch>
            <a:fillRect/>
          </a:stretch>
        </p:blipFill>
        <p:spPr>
          <a:xfrm>
            <a:off x="770965" y="1534381"/>
            <a:ext cx="3343835" cy="4443659"/>
          </a:xfrm>
          <a:prstGeom prst="rect">
            <a:avLst/>
          </a:prstGeom>
          <a:ln>
            <a:solidFill>
              <a:schemeClr val="tx1"/>
            </a:solidFill>
          </a:ln>
        </p:spPr>
      </p:pic>
    </p:spTree>
    <p:extLst>
      <p:ext uri="{BB962C8B-B14F-4D97-AF65-F5344CB8AC3E}">
        <p14:creationId xmlns:p14="http://schemas.microsoft.com/office/powerpoint/2010/main" val="3107859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08E004-3B09-431F-9E41-113EE695A767}"/>
              </a:ext>
            </a:extLst>
          </p:cNvPr>
          <p:cNvSpPr>
            <a:spLocks noGrp="1"/>
          </p:cNvSpPr>
          <p:nvPr>
            <p:ph type="title"/>
          </p:nvPr>
        </p:nvSpPr>
        <p:spPr/>
        <p:txBody>
          <a:bodyPr/>
          <a:lstStyle/>
          <a:p>
            <a:r>
              <a:rPr lang="nb-NO" dirty="0"/>
              <a:t>Tips og triks </a:t>
            </a:r>
          </a:p>
        </p:txBody>
      </p:sp>
      <p:sp>
        <p:nvSpPr>
          <p:cNvPr id="3" name="Plassholder for tekst 2">
            <a:extLst>
              <a:ext uri="{FF2B5EF4-FFF2-40B4-BE49-F238E27FC236}">
                <a16:creationId xmlns:a16="http://schemas.microsoft.com/office/drawing/2014/main" id="{4DA2593E-F15E-430B-B104-7DA11A5C3152}"/>
              </a:ext>
            </a:extLst>
          </p:cNvPr>
          <p:cNvSpPr>
            <a:spLocks noGrp="1"/>
          </p:cNvSpPr>
          <p:nvPr>
            <p:ph type="body" idx="1"/>
          </p:nvPr>
        </p:nvSpPr>
        <p:spPr>
          <a:xfrm>
            <a:off x="838200" y="1768116"/>
            <a:ext cx="10515600" cy="4351338"/>
          </a:xfrm>
        </p:spPr>
        <p:txBody>
          <a:bodyPr/>
          <a:lstStyle/>
          <a:p>
            <a:pPr indent="-311150">
              <a:lnSpc>
                <a:spcPct val="114999"/>
              </a:lnSpc>
              <a:spcBef>
                <a:spcPts val="0"/>
              </a:spcBef>
              <a:buFont typeface="Lato,Sans-Serif"/>
              <a:buChar char="●"/>
            </a:pPr>
            <a:r>
              <a:rPr lang="no"/>
              <a:t>For å enkelt lagre kladden din kan du bruke snarveien CTRL+S.</a:t>
            </a:r>
            <a:endParaRPr lang="en-US"/>
          </a:p>
          <a:p>
            <a:pPr indent="-311150">
              <a:lnSpc>
                <a:spcPct val="114999"/>
              </a:lnSpc>
              <a:spcBef>
                <a:spcPts val="0"/>
              </a:spcBef>
              <a:buFont typeface="Lato,Sans-Serif"/>
              <a:buChar char="●"/>
            </a:pPr>
            <a:r>
              <a:rPr lang="no"/>
              <a:t>Publiseringsdato, framover og bakover i tid.</a:t>
            </a:r>
            <a:endParaRPr lang="en-US"/>
          </a:p>
          <a:p>
            <a:pPr indent="-311150">
              <a:lnSpc>
                <a:spcPct val="114999"/>
              </a:lnSpc>
              <a:spcBef>
                <a:spcPts val="0"/>
              </a:spcBef>
              <a:buFont typeface="Lato,Sans-Serif"/>
              <a:buChar char="●"/>
            </a:pPr>
            <a:r>
              <a:rPr lang="en-US" dirty="0"/>
              <a:t>Legg </a:t>
            </a:r>
            <a:r>
              <a:rPr lang="en-US" dirty="0" err="1"/>
              <a:t>ut</a:t>
            </a:r>
            <a:r>
              <a:rPr lang="en-US" dirty="0"/>
              <a:t> </a:t>
            </a:r>
            <a:r>
              <a:rPr lang="en-US" dirty="0" err="1"/>
              <a:t>kontaktpersoner</a:t>
            </a:r>
            <a:r>
              <a:rPr lang="en-US" dirty="0"/>
              <a:t>, </a:t>
            </a:r>
            <a:r>
              <a:rPr lang="en-US" dirty="0" err="1"/>
              <a:t>årsmøter</a:t>
            </a:r>
            <a:r>
              <a:rPr lang="en-US" dirty="0"/>
              <a:t> </a:t>
            </a:r>
            <a:r>
              <a:rPr lang="en-US" dirty="0" err="1"/>
              <a:t>og</a:t>
            </a:r>
            <a:r>
              <a:rPr lang="en-US" dirty="0"/>
              <a:t> </a:t>
            </a:r>
            <a:r>
              <a:rPr lang="en-US" dirty="0" err="1"/>
              <a:t>sakspapirer</a:t>
            </a:r>
            <a:r>
              <a:rPr lang="en-US" dirty="0"/>
              <a:t>, arrangement, </a:t>
            </a:r>
            <a:r>
              <a:rPr lang="en-US" dirty="0" err="1"/>
              <a:t>uttalelser</a:t>
            </a:r>
            <a:r>
              <a:rPr lang="en-US" dirty="0"/>
              <a:t> med mer.  </a:t>
            </a:r>
          </a:p>
          <a:p>
            <a:pPr indent="-311150">
              <a:lnSpc>
                <a:spcPct val="114999"/>
              </a:lnSpc>
              <a:spcBef>
                <a:spcPts val="0"/>
              </a:spcBef>
              <a:buFont typeface="Lato,Sans-Serif"/>
              <a:buChar char="●"/>
            </a:pPr>
            <a:r>
              <a:rPr lang="en-US" dirty="0" err="1"/>
              <a:t>Spør</a:t>
            </a:r>
            <a:r>
              <a:rPr lang="en-US" dirty="0"/>
              <a:t> om </a:t>
            </a:r>
            <a:r>
              <a:rPr lang="en-US" dirty="0" err="1"/>
              <a:t>hjelp</a:t>
            </a:r>
            <a:r>
              <a:rPr lang="en-US" dirty="0"/>
              <a:t>!</a:t>
            </a:r>
          </a:p>
          <a:p>
            <a:pPr indent="-311150">
              <a:lnSpc>
                <a:spcPct val="114999"/>
              </a:lnSpc>
              <a:spcBef>
                <a:spcPts val="0"/>
              </a:spcBef>
              <a:buFont typeface="Lato,Sans-Serif"/>
              <a:buChar char="●"/>
            </a:pPr>
            <a:r>
              <a:rPr lang="en-US"/>
              <a:t>Lukke </a:t>
            </a:r>
            <a:r>
              <a:rPr lang="en-US" err="1"/>
              <a:t>til</a:t>
            </a:r>
            <a:r>
              <a:rPr lang="en-US" dirty="0"/>
              <a:t> :)</a:t>
            </a:r>
          </a:p>
        </p:txBody>
      </p:sp>
    </p:spTree>
    <p:extLst>
      <p:ext uri="{BB962C8B-B14F-4D97-AF65-F5344CB8AC3E}">
        <p14:creationId xmlns:p14="http://schemas.microsoft.com/office/powerpoint/2010/main" val="443644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3" descr="Et bilde som inneholder tekst, utendørs&#10;&#10;Automatisk generert beskrivelse">
            <a:extLst>
              <a:ext uri="{FF2B5EF4-FFF2-40B4-BE49-F238E27FC236}">
                <a16:creationId xmlns:a16="http://schemas.microsoft.com/office/drawing/2014/main" id="{FCDFF133-262B-B5D2-77A0-D23100C27F5F}"/>
              </a:ext>
            </a:extLst>
          </p:cNvPr>
          <p:cNvPicPr>
            <a:picLocks noChangeAspect="1"/>
          </p:cNvPicPr>
          <p:nvPr/>
        </p:nvPicPr>
        <p:blipFill rotWithShape="1">
          <a:blip r:embed="rId3"/>
          <a:srcRect l="25415" r="-1" b="-1"/>
          <a:stretch/>
        </p:blipFill>
        <p:spPr>
          <a:xfrm>
            <a:off x="-155" y="3214"/>
            <a:ext cx="10825163" cy="6313487"/>
          </a:xfrm>
          <a:prstGeom prst="rect">
            <a:avLst/>
          </a:prstGeom>
          <a:noFill/>
          <a:ln>
            <a:noFill/>
          </a:ln>
        </p:spPr>
      </p:pic>
    </p:spTree>
    <p:extLst>
      <p:ext uri="{BB962C8B-B14F-4D97-AF65-F5344CB8AC3E}">
        <p14:creationId xmlns:p14="http://schemas.microsoft.com/office/powerpoint/2010/main" val="2041748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4E7DFE-F484-4E7A-869C-6849194E57D7}"/>
              </a:ext>
            </a:extLst>
          </p:cNvPr>
          <p:cNvSpPr>
            <a:spLocks noGrp="1"/>
          </p:cNvSpPr>
          <p:nvPr>
            <p:ph type="title"/>
          </p:nvPr>
        </p:nvSpPr>
        <p:spPr/>
        <p:txBody>
          <a:bodyPr/>
          <a:lstStyle/>
          <a:p>
            <a:r>
              <a:rPr lang="nb-NO" dirty="0"/>
              <a:t>Trestrukturen</a:t>
            </a:r>
          </a:p>
        </p:txBody>
      </p:sp>
      <p:sp>
        <p:nvSpPr>
          <p:cNvPr id="3" name="Plassholder for tekst 2">
            <a:extLst>
              <a:ext uri="{FF2B5EF4-FFF2-40B4-BE49-F238E27FC236}">
                <a16:creationId xmlns:a16="http://schemas.microsoft.com/office/drawing/2014/main" id="{158CDA01-E770-458B-B456-3CD270ADC425}"/>
              </a:ext>
            </a:extLst>
          </p:cNvPr>
          <p:cNvSpPr>
            <a:spLocks noGrp="1"/>
          </p:cNvSpPr>
          <p:nvPr>
            <p:ph type="body" idx="1"/>
          </p:nvPr>
        </p:nvSpPr>
        <p:spPr/>
        <p:txBody>
          <a:bodyPr/>
          <a:lstStyle/>
          <a:p>
            <a:endParaRPr lang="nb-NO"/>
          </a:p>
        </p:txBody>
      </p:sp>
      <p:pic>
        <p:nvPicPr>
          <p:cNvPr id="6" name="Bilde 6" descr="Et bilde som inneholder tekst&#10;&#10;Automatisk generert beskrivelse">
            <a:extLst>
              <a:ext uri="{FF2B5EF4-FFF2-40B4-BE49-F238E27FC236}">
                <a16:creationId xmlns:a16="http://schemas.microsoft.com/office/drawing/2014/main" id="{ACA10D43-0649-0A18-AF8C-FF85A353D91A}"/>
              </a:ext>
            </a:extLst>
          </p:cNvPr>
          <p:cNvPicPr>
            <a:picLocks noChangeAspect="1"/>
          </p:cNvPicPr>
          <p:nvPr/>
        </p:nvPicPr>
        <p:blipFill>
          <a:blip r:embed="rId3"/>
          <a:stretch>
            <a:fillRect/>
          </a:stretch>
        </p:blipFill>
        <p:spPr>
          <a:xfrm>
            <a:off x="682083" y="1455085"/>
            <a:ext cx="7017834" cy="4616902"/>
          </a:xfrm>
          <a:prstGeom prst="rect">
            <a:avLst/>
          </a:prstGeom>
        </p:spPr>
      </p:pic>
      <p:pic>
        <p:nvPicPr>
          <p:cNvPr id="7" name="Bilde 7">
            <a:extLst>
              <a:ext uri="{FF2B5EF4-FFF2-40B4-BE49-F238E27FC236}">
                <a16:creationId xmlns:a16="http://schemas.microsoft.com/office/drawing/2014/main" id="{5538C2AA-8248-AD84-A348-EF0FA3A542BE}"/>
              </a:ext>
            </a:extLst>
          </p:cNvPr>
          <p:cNvPicPr>
            <a:picLocks noChangeAspect="1"/>
          </p:cNvPicPr>
          <p:nvPr/>
        </p:nvPicPr>
        <p:blipFill>
          <a:blip r:embed="rId4"/>
          <a:stretch>
            <a:fillRect/>
          </a:stretch>
        </p:blipFill>
        <p:spPr>
          <a:xfrm>
            <a:off x="5802351" y="2418812"/>
            <a:ext cx="6060687" cy="3023985"/>
          </a:xfrm>
          <a:prstGeom prst="rect">
            <a:avLst/>
          </a:prstGeom>
          <a:ln>
            <a:solidFill>
              <a:schemeClr val="tx1">
                <a:lumMod val="95000"/>
                <a:lumOff val="5000"/>
              </a:schemeClr>
            </a:solidFill>
          </a:ln>
        </p:spPr>
      </p:pic>
    </p:spTree>
    <p:extLst>
      <p:ext uri="{BB962C8B-B14F-4D97-AF65-F5344CB8AC3E}">
        <p14:creationId xmlns:p14="http://schemas.microsoft.com/office/powerpoint/2010/main" val="66988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5">
            <a:extLst>
              <a:ext uri="{FF2B5EF4-FFF2-40B4-BE49-F238E27FC236}">
                <a16:creationId xmlns:a16="http://schemas.microsoft.com/office/drawing/2014/main" id="{81090B36-1772-57B5-8197-CEF34C12D55E}"/>
              </a:ext>
            </a:extLst>
          </p:cNvPr>
          <p:cNvPicPr>
            <a:picLocks noChangeAspect="1"/>
          </p:cNvPicPr>
          <p:nvPr/>
        </p:nvPicPr>
        <p:blipFill>
          <a:blip r:embed="rId3"/>
          <a:stretch>
            <a:fillRect/>
          </a:stretch>
        </p:blipFill>
        <p:spPr>
          <a:xfrm>
            <a:off x="482112" y="386734"/>
            <a:ext cx="4567603" cy="5688878"/>
          </a:xfrm>
          <a:prstGeom prst="rect">
            <a:avLst/>
          </a:prstGeom>
          <a:ln w="12700">
            <a:solidFill>
              <a:schemeClr val="tx1">
                <a:lumMod val="95000"/>
                <a:lumOff val="5000"/>
              </a:schemeClr>
            </a:solidFill>
          </a:ln>
        </p:spPr>
      </p:pic>
      <p:pic>
        <p:nvPicPr>
          <p:cNvPr id="2" name="Bilde 5" descr="Et bilde som inneholder tekst&#10;&#10;Automatisk generert beskrivelse">
            <a:extLst>
              <a:ext uri="{FF2B5EF4-FFF2-40B4-BE49-F238E27FC236}">
                <a16:creationId xmlns:a16="http://schemas.microsoft.com/office/drawing/2014/main" id="{C98C0855-50EC-3795-78F5-337AC4714D5B}"/>
              </a:ext>
            </a:extLst>
          </p:cNvPr>
          <p:cNvPicPr>
            <a:picLocks noChangeAspect="1"/>
          </p:cNvPicPr>
          <p:nvPr/>
        </p:nvPicPr>
        <p:blipFill>
          <a:blip r:embed="rId4"/>
          <a:stretch>
            <a:fillRect/>
          </a:stretch>
        </p:blipFill>
        <p:spPr>
          <a:xfrm>
            <a:off x="5745192" y="318170"/>
            <a:ext cx="5129841" cy="729509"/>
          </a:xfrm>
          <a:prstGeom prst="rect">
            <a:avLst/>
          </a:prstGeom>
          <a:ln>
            <a:solidFill>
              <a:schemeClr val="tx1"/>
            </a:solidFill>
          </a:ln>
        </p:spPr>
      </p:pic>
      <p:pic>
        <p:nvPicPr>
          <p:cNvPr id="6" name="Bilde 6">
            <a:extLst>
              <a:ext uri="{FF2B5EF4-FFF2-40B4-BE49-F238E27FC236}">
                <a16:creationId xmlns:a16="http://schemas.microsoft.com/office/drawing/2014/main" id="{E7B00C95-4813-250C-A029-D44EE59DD562}"/>
              </a:ext>
            </a:extLst>
          </p:cNvPr>
          <p:cNvPicPr>
            <a:picLocks noChangeAspect="1"/>
          </p:cNvPicPr>
          <p:nvPr/>
        </p:nvPicPr>
        <p:blipFill>
          <a:blip r:embed="rId5"/>
          <a:stretch>
            <a:fillRect/>
          </a:stretch>
        </p:blipFill>
        <p:spPr>
          <a:xfrm>
            <a:off x="5745192" y="1405232"/>
            <a:ext cx="4871049" cy="4680139"/>
          </a:xfrm>
          <a:prstGeom prst="rect">
            <a:avLst/>
          </a:prstGeom>
          <a:ln>
            <a:solidFill>
              <a:schemeClr val="tx1"/>
            </a:solidFill>
          </a:ln>
        </p:spPr>
      </p:pic>
    </p:spTree>
    <p:extLst>
      <p:ext uri="{BB962C8B-B14F-4D97-AF65-F5344CB8AC3E}">
        <p14:creationId xmlns:p14="http://schemas.microsoft.com/office/powerpoint/2010/main" val="3541825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99E9BD-A3B9-44C8-B6F2-73C6C0CF047F}"/>
              </a:ext>
            </a:extLst>
          </p:cNvPr>
          <p:cNvSpPr>
            <a:spLocks noGrp="1"/>
          </p:cNvSpPr>
          <p:nvPr>
            <p:ph type="title"/>
          </p:nvPr>
        </p:nvSpPr>
        <p:spPr/>
        <p:txBody>
          <a:bodyPr/>
          <a:lstStyle/>
          <a:p>
            <a:r>
              <a:rPr lang="nb-NO" dirty="0"/>
              <a:t>Ny artikkel</a:t>
            </a:r>
          </a:p>
        </p:txBody>
      </p:sp>
      <p:pic>
        <p:nvPicPr>
          <p:cNvPr id="4" name="Bilde 4" descr="Et bilde som inneholder skjermbilde&#10;&#10;Automatisk generert beskrivelse">
            <a:extLst>
              <a:ext uri="{FF2B5EF4-FFF2-40B4-BE49-F238E27FC236}">
                <a16:creationId xmlns:a16="http://schemas.microsoft.com/office/drawing/2014/main" id="{9B6645D8-A00E-475C-A403-0E98A26E744D}"/>
              </a:ext>
            </a:extLst>
          </p:cNvPr>
          <p:cNvPicPr>
            <a:picLocks noChangeAspect="1"/>
          </p:cNvPicPr>
          <p:nvPr/>
        </p:nvPicPr>
        <p:blipFill>
          <a:blip r:embed="rId3"/>
          <a:stretch>
            <a:fillRect/>
          </a:stretch>
        </p:blipFill>
        <p:spPr>
          <a:xfrm>
            <a:off x="6856203" y="1594090"/>
            <a:ext cx="4890099" cy="2948436"/>
          </a:xfrm>
          <a:prstGeom prst="rect">
            <a:avLst/>
          </a:prstGeom>
        </p:spPr>
      </p:pic>
      <p:pic>
        <p:nvPicPr>
          <p:cNvPr id="5" name="Bilde 5" descr="Et bilde som inneholder skjermbilde, fugl&#10;&#10;Automatisk generert beskrivelse">
            <a:extLst>
              <a:ext uri="{FF2B5EF4-FFF2-40B4-BE49-F238E27FC236}">
                <a16:creationId xmlns:a16="http://schemas.microsoft.com/office/drawing/2014/main" id="{DCCD8B6C-0479-460F-AEEC-025D96273F27}"/>
              </a:ext>
            </a:extLst>
          </p:cNvPr>
          <p:cNvPicPr>
            <a:picLocks noChangeAspect="1"/>
          </p:cNvPicPr>
          <p:nvPr/>
        </p:nvPicPr>
        <p:blipFill>
          <a:blip r:embed="rId4"/>
          <a:stretch>
            <a:fillRect/>
          </a:stretch>
        </p:blipFill>
        <p:spPr>
          <a:xfrm>
            <a:off x="6831942" y="4729391"/>
            <a:ext cx="4527609" cy="1345361"/>
          </a:xfrm>
          <a:prstGeom prst="rect">
            <a:avLst/>
          </a:prstGeom>
          <a:ln>
            <a:solidFill>
              <a:schemeClr val="tx1"/>
            </a:solidFill>
          </a:ln>
        </p:spPr>
      </p:pic>
      <p:sp>
        <p:nvSpPr>
          <p:cNvPr id="6" name="TekstSylinder 5">
            <a:extLst>
              <a:ext uri="{FF2B5EF4-FFF2-40B4-BE49-F238E27FC236}">
                <a16:creationId xmlns:a16="http://schemas.microsoft.com/office/drawing/2014/main" id="{B9D24A22-8983-48AD-AEDD-E72914CD40C5}"/>
              </a:ext>
            </a:extLst>
          </p:cNvPr>
          <p:cNvSpPr txBox="1"/>
          <p:nvPr/>
        </p:nvSpPr>
        <p:spPr>
          <a:xfrm>
            <a:off x="9296815" y="849010"/>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dirty="0"/>
              <a:t>Det meste av innholdet på nettsiden er artikler. </a:t>
            </a:r>
          </a:p>
        </p:txBody>
      </p:sp>
      <p:pic>
        <p:nvPicPr>
          <p:cNvPr id="7" name="Bilde 7" descr="Et bilde som inneholder tekst&#10;&#10;Automatisk generert beskrivelse">
            <a:extLst>
              <a:ext uri="{FF2B5EF4-FFF2-40B4-BE49-F238E27FC236}">
                <a16:creationId xmlns:a16="http://schemas.microsoft.com/office/drawing/2014/main" id="{DE13C817-86F5-9551-BCFB-39CDDB015CCC}"/>
              </a:ext>
            </a:extLst>
          </p:cNvPr>
          <p:cNvPicPr>
            <a:picLocks noChangeAspect="1"/>
          </p:cNvPicPr>
          <p:nvPr/>
        </p:nvPicPr>
        <p:blipFill>
          <a:blip r:embed="rId5"/>
          <a:stretch>
            <a:fillRect/>
          </a:stretch>
        </p:blipFill>
        <p:spPr>
          <a:xfrm>
            <a:off x="833804" y="1591084"/>
            <a:ext cx="5373565" cy="3705138"/>
          </a:xfrm>
          <a:prstGeom prst="rect">
            <a:avLst/>
          </a:prstGeom>
          <a:ln>
            <a:solidFill>
              <a:schemeClr val="tx1"/>
            </a:solidFill>
          </a:ln>
        </p:spPr>
      </p:pic>
    </p:spTree>
    <p:extLst>
      <p:ext uri="{BB962C8B-B14F-4D97-AF65-F5344CB8AC3E}">
        <p14:creationId xmlns:p14="http://schemas.microsoft.com/office/powerpoint/2010/main" val="1772627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7A20B9-70CC-49CB-A901-1C82437E1AD3}"/>
              </a:ext>
            </a:extLst>
          </p:cNvPr>
          <p:cNvSpPr>
            <a:spLocks noGrp="1"/>
          </p:cNvSpPr>
          <p:nvPr>
            <p:ph type="title"/>
          </p:nvPr>
        </p:nvSpPr>
        <p:spPr>
          <a:xfrm>
            <a:off x="5014546" y="365125"/>
            <a:ext cx="6339254" cy="1340216"/>
          </a:xfrm>
        </p:spPr>
        <p:txBody>
          <a:bodyPr/>
          <a:lstStyle/>
          <a:p>
            <a:r>
              <a:rPr lang="nb-NO" dirty="0"/>
              <a:t>Legge til «Big Header Image» eller «Normal Header Image» </a:t>
            </a:r>
          </a:p>
        </p:txBody>
      </p:sp>
      <p:sp>
        <p:nvSpPr>
          <p:cNvPr id="3" name="Plassholder for tekst 2">
            <a:extLst>
              <a:ext uri="{FF2B5EF4-FFF2-40B4-BE49-F238E27FC236}">
                <a16:creationId xmlns:a16="http://schemas.microsoft.com/office/drawing/2014/main" id="{42B5A77D-9192-4485-83A8-196144B88394}"/>
              </a:ext>
            </a:extLst>
          </p:cNvPr>
          <p:cNvSpPr>
            <a:spLocks noGrp="1"/>
          </p:cNvSpPr>
          <p:nvPr>
            <p:ph type="body" idx="1"/>
          </p:nvPr>
        </p:nvSpPr>
        <p:spPr/>
        <p:txBody>
          <a:bodyPr/>
          <a:lstStyle/>
          <a:p>
            <a:endParaRPr lang="nb-NO"/>
          </a:p>
        </p:txBody>
      </p:sp>
      <p:pic>
        <p:nvPicPr>
          <p:cNvPr id="6" name="Bilde 6">
            <a:extLst>
              <a:ext uri="{FF2B5EF4-FFF2-40B4-BE49-F238E27FC236}">
                <a16:creationId xmlns:a16="http://schemas.microsoft.com/office/drawing/2014/main" id="{1E69E674-C267-07A5-6941-D586549ED08D}"/>
              </a:ext>
            </a:extLst>
          </p:cNvPr>
          <p:cNvPicPr>
            <a:picLocks noChangeAspect="1"/>
          </p:cNvPicPr>
          <p:nvPr/>
        </p:nvPicPr>
        <p:blipFill>
          <a:blip r:embed="rId3"/>
          <a:stretch>
            <a:fillRect/>
          </a:stretch>
        </p:blipFill>
        <p:spPr>
          <a:xfrm>
            <a:off x="-1465" y="-172"/>
            <a:ext cx="4897315" cy="6858344"/>
          </a:xfrm>
          <a:prstGeom prst="rect">
            <a:avLst/>
          </a:prstGeom>
          <a:ln>
            <a:solidFill>
              <a:schemeClr val="tx1"/>
            </a:solidFill>
          </a:ln>
        </p:spPr>
      </p:pic>
      <p:pic>
        <p:nvPicPr>
          <p:cNvPr id="7" name="Bilde 7" descr="Et bilde som inneholder Nettsted&#10;&#10;Automatisk generert beskrivelse">
            <a:extLst>
              <a:ext uri="{FF2B5EF4-FFF2-40B4-BE49-F238E27FC236}">
                <a16:creationId xmlns:a16="http://schemas.microsoft.com/office/drawing/2014/main" id="{36D72815-54D4-5B24-FAA3-A5F70DEF6865}"/>
              </a:ext>
            </a:extLst>
          </p:cNvPr>
          <p:cNvPicPr>
            <a:picLocks noChangeAspect="1"/>
          </p:cNvPicPr>
          <p:nvPr/>
        </p:nvPicPr>
        <p:blipFill>
          <a:blip r:embed="rId4"/>
          <a:stretch>
            <a:fillRect/>
          </a:stretch>
        </p:blipFill>
        <p:spPr>
          <a:xfrm>
            <a:off x="5076092" y="2234519"/>
            <a:ext cx="5468815" cy="2923827"/>
          </a:xfrm>
          <a:prstGeom prst="rect">
            <a:avLst/>
          </a:prstGeom>
          <a:ln>
            <a:solidFill>
              <a:schemeClr val="tx1"/>
            </a:solidFill>
          </a:ln>
        </p:spPr>
      </p:pic>
    </p:spTree>
    <p:extLst>
      <p:ext uri="{BB962C8B-B14F-4D97-AF65-F5344CB8AC3E}">
        <p14:creationId xmlns:p14="http://schemas.microsoft.com/office/powerpoint/2010/main" val="1536685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90106B44-CE85-4163-8833-2A3A9094FB14}"/>
              </a:ext>
            </a:extLst>
          </p:cNvPr>
          <p:cNvSpPr txBox="1"/>
          <p:nvPr/>
        </p:nvSpPr>
        <p:spPr>
          <a:xfrm>
            <a:off x="10375808" y="279584"/>
            <a:ext cx="156356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595959"/>
                </a:solidFill>
                <a:latin typeface="Lato"/>
              </a:rPr>
              <a:t>«Ingress», «Body» (</a:t>
            </a:r>
            <a:r>
              <a:rPr lang="en-US" dirty="0" err="1">
                <a:solidFill>
                  <a:srgbClr val="595959"/>
                </a:solidFill>
                <a:latin typeface="Lato"/>
              </a:rPr>
              <a:t>brødtekst</a:t>
            </a:r>
            <a:r>
              <a:rPr lang="en-US" dirty="0">
                <a:solidFill>
                  <a:srgbClr val="595959"/>
                </a:solidFill>
                <a:latin typeface="Lato"/>
              </a:rPr>
              <a:t>), «Author Name» (</a:t>
            </a:r>
            <a:r>
              <a:rPr lang="en-US" dirty="0" err="1">
                <a:solidFill>
                  <a:srgbClr val="595959"/>
                </a:solidFill>
                <a:latin typeface="Lato"/>
              </a:rPr>
              <a:t>forfatter</a:t>
            </a:r>
            <a:r>
              <a:rPr lang="en-US" dirty="0">
                <a:solidFill>
                  <a:srgbClr val="595959"/>
                </a:solidFill>
                <a:latin typeface="Lato"/>
              </a:rPr>
              <a:t>) </a:t>
            </a:r>
            <a:r>
              <a:rPr lang="en-US" dirty="0" err="1">
                <a:solidFill>
                  <a:srgbClr val="595959"/>
                </a:solidFill>
                <a:latin typeface="Lato"/>
              </a:rPr>
              <a:t>og</a:t>
            </a:r>
            <a:r>
              <a:rPr lang="en-US" dirty="0">
                <a:solidFill>
                  <a:srgbClr val="595959"/>
                </a:solidFill>
                <a:latin typeface="Lato"/>
              </a:rPr>
              <a:t> «Author Email». «</a:t>
            </a:r>
            <a:r>
              <a:rPr lang="en-US" dirty="0" err="1">
                <a:solidFill>
                  <a:srgbClr val="595959"/>
                </a:solidFill>
                <a:latin typeface="Lato"/>
              </a:rPr>
              <a:t>Lagre</a:t>
            </a:r>
            <a:r>
              <a:rPr lang="en-US" dirty="0">
                <a:solidFill>
                  <a:srgbClr val="595959"/>
                </a:solidFill>
                <a:latin typeface="Lato"/>
              </a:rPr>
              <a:t>» </a:t>
            </a:r>
            <a:r>
              <a:rPr lang="en-US" dirty="0">
                <a:latin typeface="Lato"/>
              </a:rPr>
              <a:t>​</a:t>
            </a:r>
            <a:endParaRPr lang="en-US" dirty="0"/>
          </a:p>
        </p:txBody>
      </p:sp>
      <p:pic>
        <p:nvPicPr>
          <p:cNvPr id="4" name="Bilde 4" descr="Et bilde som inneholder tekst&#10;&#10;Automatisk generert beskrivelse">
            <a:extLst>
              <a:ext uri="{FF2B5EF4-FFF2-40B4-BE49-F238E27FC236}">
                <a16:creationId xmlns:a16="http://schemas.microsoft.com/office/drawing/2014/main" id="{D67F37A4-655A-664F-A672-8EC05E9C3901}"/>
              </a:ext>
            </a:extLst>
          </p:cNvPr>
          <p:cNvPicPr>
            <a:picLocks noChangeAspect="1"/>
          </p:cNvPicPr>
          <p:nvPr/>
        </p:nvPicPr>
        <p:blipFill>
          <a:blip r:embed="rId3"/>
          <a:stretch>
            <a:fillRect/>
          </a:stretch>
        </p:blipFill>
        <p:spPr>
          <a:xfrm>
            <a:off x="-1466" y="-3103"/>
            <a:ext cx="10136064" cy="6864205"/>
          </a:xfrm>
          <a:prstGeom prst="rect">
            <a:avLst/>
          </a:prstGeom>
          <a:ln>
            <a:solidFill>
              <a:schemeClr val="tx1"/>
            </a:solidFill>
          </a:ln>
        </p:spPr>
      </p:pic>
    </p:spTree>
    <p:extLst>
      <p:ext uri="{BB962C8B-B14F-4D97-AF65-F5344CB8AC3E}">
        <p14:creationId xmlns:p14="http://schemas.microsoft.com/office/powerpoint/2010/main" val="4116830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1637B9-B074-41E3-AED3-15054023A050}"/>
              </a:ext>
            </a:extLst>
          </p:cNvPr>
          <p:cNvSpPr>
            <a:spLocks noGrp="1"/>
          </p:cNvSpPr>
          <p:nvPr>
            <p:ph type="title"/>
          </p:nvPr>
        </p:nvSpPr>
        <p:spPr/>
        <p:txBody>
          <a:bodyPr/>
          <a:lstStyle/>
          <a:p>
            <a:r>
              <a:rPr lang="nb-NO" dirty="0"/>
              <a:t>Sette bilde inn i tekst </a:t>
            </a:r>
            <a:endParaRPr lang="nb-NO"/>
          </a:p>
        </p:txBody>
      </p:sp>
      <p:pic>
        <p:nvPicPr>
          <p:cNvPr id="5" name="Bilde 5" descr="Et bilde som inneholder tekst&#10;&#10;Automatisk generert beskrivelse">
            <a:extLst>
              <a:ext uri="{FF2B5EF4-FFF2-40B4-BE49-F238E27FC236}">
                <a16:creationId xmlns:a16="http://schemas.microsoft.com/office/drawing/2014/main" id="{3C65447A-EBF6-1AB0-E108-8152C5188C94}"/>
              </a:ext>
            </a:extLst>
          </p:cNvPr>
          <p:cNvPicPr>
            <a:picLocks noChangeAspect="1"/>
          </p:cNvPicPr>
          <p:nvPr/>
        </p:nvPicPr>
        <p:blipFill>
          <a:blip r:embed="rId3"/>
          <a:stretch>
            <a:fillRect/>
          </a:stretch>
        </p:blipFill>
        <p:spPr>
          <a:xfrm>
            <a:off x="841131" y="1467349"/>
            <a:ext cx="4882661" cy="1512745"/>
          </a:xfrm>
          <a:prstGeom prst="rect">
            <a:avLst/>
          </a:prstGeom>
          <a:ln>
            <a:solidFill>
              <a:schemeClr val="tx1"/>
            </a:solidFill>
          </a:ln>
        </p:spPr>
      </p:pic>
      <p:pic>
        <p:nvPicPr>
          <p:cNvPr id="6" name="Bilde 6" descr="Et bilde som inneholder tekst&#10;&#10;Automatisk generert beskrivelse">
            <a:extLst>
              <a:ext uri="{FF2B5EF4-FFF2-40B4-BE49-F238E27FC236}">
                <a16:creationId xmlns:a16="http://schemas.microsoft.com/office/drawing/2014/main" id="{4983FFF6-B6A7-D210-F540-ED2ED5377C58}"/>
              </a:ext>
            </a:extLst>
          </p:cNvPr>
          <p:cNvPicPr>
            <a:picLocks noChangeAspect="1"/>
          </p:cNvPicPr>
          <p:nvPr/>
        </p:nvPicPr>
        <p:blipFill>
          <a:blip r:embed="rId4"/>
          <a:stretch>
            <a:fillRect/>
          </a:stretch>
        </p:blipFill>
        <p:spPr>
          <a:xfrm>
            <a:off x="5904035" y="561771"/>
            <a:ext cx="6289430" cy="4972458"/>
          </a:xfrm>
          <a:prstGeom prst="rect">
            <a:avLst/>
          </a:prstGeom>
          <a:ln>
            <a:solidFill>
              <a:schemeClr val="tx1"/>
            </a:solidFill>
          </a:ln>
        </p:spPr>
      </p:pic>
    </p:spTree>
    <p:extLst>
      <p:ext uri="{BB962C8B-B14F-4D97-AF65-F5344CB8AC3E}">
        <p14:creationId xmlns:p14="http://schemas.microsoft.com/office/powerpoint/2010/main" val="3229285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7E3B74-CA09-4112-81D5-16BB836C05C2}"/>
              </a:ext>
            </a:extLst>
          </p:cNvPr>
          <p:cNvSpPr>
            <a:spLocks noGrp="1"/>
          </p:cNvSpPr>
          <p:nvPr>
            <p:ph type="title"/>
          </p:nvPr>
        </p:nvSpPr>
        <p:spPr/>
        <p:txBody>
          <a:bodyPr/>
          <a:lstStyle/>
          <a:p>
            <a:r>
              <a:rPr lang="nb-NO" dirty="0"/>
              <a:t>Lage lenker</a:t>
            </a:r>
          </a:p>
        </p:txBody>
      </p:sp>
      <p:pic>
        <p:nvPicPr>
          <p:cNvPr id="5" name="Bilde 5" descr="Et bilde som inneholder tekst&#10;&#10;Automatisk generert beskrivelse">
            <a:extLst>
              <a:ext uri="{FF2B5EF4-FFF2-40B4-BE49-F238E27FC236}">
                <a16:creationId xmlns:a16="http://schemas.microsoft.com/office/drawing/2014/main" id="{E34935CF-D70D-9EBC-329C-552171D4C6BB}"/>
              </a:ext>
            </a:extLst>
          </p:cNvPr>
          <p:cNvPicPr>
            <a:picLocks noChangeAspect="1"/>
          </p:cNvPicPr>
          <p:nvPr/>
        </p:nvPicPr>
        <p:blipFill>
          <a:blip r:embed="rId4"/>
          <a:stretch>
            <a:fillRect/>
          </a:stretch>
        </p:blipFill>
        <p:spPr>
          <a:xfrm>
            <a:off x="745881" y="1524996"/>
            <a:ext cx="4831373" cy="1807758"/>
          </a:xfrm>
          <a:prstGeom prst="rect">
            <a:avLst/>
          </a:prstGeom>
          <a:ln>
            <a:solidFill>
              <a:schemeClr val="tx1"/>
            </a:solidFill>
          </a:ln>
        </p:spPr>
      </p:pic>
      <p:pic>
        <p:nvPicPr>
          <p:cNvPr id="3" name="Bilde 5" descr="Et bilde som inneholder tekst&#10;&#10;Automatisk generert beskrivelse">
            <a:extLst>
              <a:ext uri="{FF2B5EF4-FFF2-40B4-BE49-F238E27FC236}">
                <a16:creationId xmlns:a16="http://schemas.microsoft.com/office/drawing/2014/main" id="{7800276B-BE10-4882-5A19-FDAE07FBB120}"/>
              </a:ext>
            </a:extLst>
          </p:cNvPr>
          <p:cNvPicPr>
            <a:picLocks noChangeAspect="1"/>
          </p:cNvPicPr>
          <p:nvPr/>
        </p:nvPicPr>
        <p:blipFill>
          <a:blip r:embed="rId5"/>
          <a:stretch>
            <a:fillRect/>
          </a:stretch>
        </p:blipFill>
        <p:spPr>
          <a:xfrm>
            <a:off x="5660834" y="1073565"/>
            <a:ext cx="6259416" cy="3462292"/>
          </a:xfrm>
          <a:prstGeom prst="rect">
            <a:avLst/>
          </a:prstGeom>
          <a:ln>
            <a:solidFill>
              <a:schemeClr val="tx1"/>
            </a:solidFill>
          </a:ln>
        </p:spPr>
      </p:pic>
    </p:spTree>
    <p:extLst>
      <p:ext uri="{BB962C8B-B14F-4D97-AF65-F5344CB8AC3E}">
        <p14:creationId xmlns:p14="http://schemas.microsoft.com/office/powerpoint/2010/main" val="4158865045"/>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EF4818073E651458E5E9888559DE23A" ma:contentTypeVersion="19" ma:contentTypeDescription="Opprett et nytt dokument." ma:contentTypeScope="" ma:versionID="5d7fca85fa247c940f675ec2659891b1">
  <xsd:schema xmlns:xsd="http://www.w3.org/2001/XMLSchema" xmlns:xs="http://www.w3.org/2001/XMLSchema" xmlns:p="http://schemas.microsoft.com/office/2006/metadata/properties" xmlns:ns2="953aa11b-4b86-4762-aa3a-cb2659270843" xmlns:ns3="42b185ab-f8e4-438d-be19-c3ffc251a91b" targetNamespace="http://schemas.microsoft.com/office/2006/metadata/properties" ma:root="true" ma:fieldsID="f338c8e708b06a9cd9e8e3652b90142d" ns2:_="" ns3:_="">
    <xsd:import namespace="953aa11b-4b86-4762-aa3a-cb2659270843"/>
    <xsd:import namespace="42b185ab-f8e4-438d-be19-c3ffc251a91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a9acf86993974d6881787d5055a57c95" minOccurs="0"/>
                <xsd:element ref="ns3:Dokumentstatu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aa11b-4b86-4762-aa3a-cb2659270843"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element name="TaxCatchAll" ma:index="25" nillable="true" ma:displayName="Taxonomy Catch All Column" ma:hidden="true" ma:list="{c37665c5-3ca7-4795-88ab-da03b1b23d36}" ma:internalName="TaxCatchAll" ma:showField="CatchAllData" ma:web="953aa11b-4b86-4762-aa3a-cb265927084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b185ab-f8e4-438d-be19-c3ffc251a91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a9acf86993974d6881787d5055a57c95" ma:index="20" nillable="true" ma:displayName="a9acf86993974d6881787d5055a57c95" ma:hidden="true" ma:internalName="a9acf86993974d6881787d5055a57c95">
      <xsd:simpleType>
        <xsd:restriction base="dms:Text"/>
      </xsd:simpleType>
    </xsd:element>
    <xsd:element name="Dokumentstatus" ma:index="21" nillable="true" ma:displayName="Dokumentstatus" ma:description="Oppgi status på dokumentet" ma:format="Dropdown" ma:internalName="Dokumentstatus">
      <xsd:simpleType>
        <xsd:restriction base="dms:Choice">
          <xsd:enumeration value="Ikke startet"/>
          <xsd:enumeration value="Under arbeid"/>
          <xsd:enumeration value="Ferdig "/>
          <xsd:enumeration value="Godkjent "/>
          <xsd:enumeration value="Til arkiv"/>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Bildemerkelapper" ma:readOnly="false" ma:fieldId="{5cf76f15-5ced-4ddc-b409-7134ff3c332f}" ma:taxonomyMulti="true" ma:sspId="20736138-84a5-4e7d-b28a-5d3c7d0b4ca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9acf86993974d6881787d5055a57c95 xmlns="42b185ab-f8e4-438d-be19-c3ffc251a91b" xsi:nil="true"/>
    <SharedWithUsers xmlns="953aa11b-4b86-4762-aa3a-cb2659270843">
      <UserInfo>
        <DisplayName/>
        <AccountId xsi:nil="true"/>
        <AccountType/>
      </UserInfo>
    </SharedWithUsers>
    <Dokumentstatus xmlns="42b185ab-f8e4-438d-be19-c3ffc251a91b" xsi:nil="true"/>
    <lcf76f155ced4ddcb4097134ff3c332f xmlns="42b185ab-f8e4-438d-be19-c3ffc251a91b">
      <Terms xmlns="http://schemas.microsoft.com/office/infopath/2007/PartnerControls"/>
    </lcf76f155ced4ddcb4097134ff3c332f>
    <TaxCatchAll xmlns="953aa11b-4b86-4762-aa3a-cb2659270843" xsi:nil="true"/>
  </documentManagement>
</p:properties>
</file>

<file path=customXml/itemProps1.xml><?xml version="1.0" encoding="utf-8"?>
<ds:datastoreItem xmlns:ds="http://schemas.openxmlformats.org/officeDocument/2006/customXml" ds:itemID="{1AA6758A-14EC-4D6F-A862-6797EF398DDD}">
  <ds:schemaRefs>
    <ds:schemaRef ds:uri="http://schemas.microsoft.com/sharepoint/v3/contenttype/forms"/>
  </ds:schemaRefs>
</ds:datastoreItem>
</file>

<file path=customXml/itemProps2.xml><?xml version="1.0" encoding="utf-8"?>
<ds:datastoreItem xmlns:ds="http://schemas.openxmlformats.org/officeDocument/2006/customXml" ds:itemID="{24E49A29-CD4E-40FA-97A4-8738F97A65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aa11b-4b86-4762-aa3a-cb2659270843"/>
    <ds:schemaRef ds:uri="42b185ab-f8e4-438d-be19-c3ffc251a9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7C604C-8325-495A-A7DF-CC8068799DF3}">
  <ds:schemaRefs>
    <ds:schemaRef ds:uri="http://schemas.microsoft.com/office/2006/metadata/properties"/>
    <ds:schemaRef ds:uri="http://schemas.microsoft.com/office/infopath/2007/PartnerControls"/>
    <ds:schemaRef ds:uri="42b185ab-f8e4-438d-be19-c3ffc251a91b"/>
    <ds:schemaRef ds:uri="953aa11b-4b86-4762-aa3a-cb2659270843"/>
  </ds:schemaRefs>
</ds:datastoreItem>
</file>

<file path=docProps/app.xml><?xml version="1.0" encoding="utf-8"?>
<Properties xmlns="http://schemas.openxmlformats.org/officeDocument/2006/extended-properties" xmlns:vt="http://schemas.openxmlformats.org/officeDocument/2006/docPropsVTypes">
  <TotalTime>0</TotalTime>
  <Words>1662</Words>
  <Application>Microsoft Office PowerPoint</Application>
  <PresentationFormat>Widescreen</PresentationFormat>
  <Paragraphs>82</Paragraphs>
  <Slides>17</Slides>
  <Notes>16</Notes>
  <HiddenSlides>0</HiddenSlides>
  <MMClips>0</MMClips>
  <ScaleCrop>false</ScaleCrop>
  <HeadingPairs>
    <vt:vector size="4" baseType="variant">
      <vt:variant>
        <vt:lpstr>Tema</vt:lpstr>
      </vt:variant>
      <vt:variant>
        <vt:i4>1</vt:i4>
      </vt:variant>
      <vt:variant>
        <vt:lpstr>Lysbildetitler</vt:lpstr>
      </vt:variant>
      <vt:variant>
        <vt:i4>17</vt:i4>
      </vt:variant>
    </vt:vector>
  </HeadingPairs>
  <TitlesOfParts>
    <vt:vector size="18" baseType="lpstr">
      <vt:lpstr>Office-tema</vt:lpstr>
      <vt:lpstr>Lær å bruke neitileu.no</vt:lpstr>
      <vt:lpstr>PowerPoint-presentasjon</vt:lpstr>
      <vt:lpstr>Trestrukturen</vt:lpstr>
      <vt:lpstr>PowerPoint-presentasjon</vt:lpstr>
      <vt:lpstr>Ny artikkel</vt:lpstr>
      <vt:lpstr>Legge til «Big Header Image» eller «Normal Header Image» </vt:lpstr>
      <vt:lpstr>PowerPoint-presentasjon</vt:lpstr>
      <vt:lpstr>Sette bilde inn i tekst </vt:lpstr>
      <vt:lpstr>Lage lenker</vt:lpstr>
      <vt:lpstr>Legge til video</vt:lpstr>
      <vt:lpstr>Artikkeltype, tema og emneknagger</vt:lpstr>
      <vt:lpstr>Kalender og hendingar</vt:lpstr>
      <vt:lpstr>Publisere artikkelen</vt:lpstr>
      <vt:lpstr>Versjonshistorie/gå tilbake</vt:lpstr>
      <vt:lpstr>Markere/slette fleire element</vt:lpstr>
      <vt:lpstr>Søkefunksjon</vt:lpstr>
      <vt:lpstr>Tips og triks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cp:lastModifiedBy>Frida Aune Borstad</cp:lastModifiedBy>
  <cp:revision>582</cp:revision>
  <dcterms:modified xsi:type="dcterms:W3CDTF">2023-06-22T11:43:08Z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0x0101001EF4818073E651458E5E9888559DE23A</vt:lpwstr>
  </property>
  <property fmtid="{D5CDD505-2E9C-101B-9397-08002B2CF9AE}" pid="3" name="Order">
    <vt:r8>499100</vt:r8>
  </property>
  <property fmtid="{D5CDD505-2E9C-101B-9397-08002B2CF9AE}" pid="4" name="ComplianceAssetId">
    <vt:lpwstr/>
  </property>
  <property fmtid="{D5CDD505-2E9C-101B-9397-08002B2CF9AE}" pid="5" name="MediaServiceImageTags">
    <vt:lpwstr/>
  </property>
</Properties>
</file>